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3"/>
  </p:notesMasterIdLst>
  <p:sldIdLst>
    <p:sldId id="257" r:id="rId3"/>
    <p:sldId id="260" r:id="rId4"/>
    <p:sldId id="262" r:id="rId5"/>
    <p:sldId id="263" r:id="rId6"/>
    <p:sldId id="277" r:id="rId7"/>
    <p:sldId id="266" r:id="rId8"/>
    <p:sldId id="264" r:id="rId9"/>
    <p:sldId id="267" r:id="rId10"/>
    <p:sldId id="268" r:id="rId11"/>
    <p:sldId id="265" r:id="rId12"/>
    <p:sldId id="269" r:id="rId13"/>
    <p:sldId id="271" r:id="rId14"/>
    <p:sldId id="273" r:id="rId15"/>
    <p:sldId id="274" r:id="rId16"/>
    <p:sldId id="270" r:id="rId17"/>
    <p:sldId id="275" r:id="rId18"/>
    <p:sldId id="276" r:id="rId19"/>
    <p:sldId id="279" r:id="rId20"/>
    <p:sldId id="281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AF209C-AC81-456F-BE3F-94DCACC939BE}">
          <p14:sldIdLst>
            <p14:sldId id="257"/>
            <p14:sldId id="260"/>
            <p14:sldId id="262"/>
            <p14:sldId id="263"/>
            <p14:sldId id="277"/>
            <p14:sldId id="266"/>
            <p14:sldId id="264"/>
            <p14:sldId id="267"/>
            <p14:sldId id="268"/>
            <p14:sldId id="265"/>
            <p14:sldId id="269"/>
            <p14:sldId id="271"/>
            <p14:sldId id="273"/>
            <p14:sldId id="274"/>
            <p14:sldId id="270"/>
            <p14:sldId id="275"/>
            <p14:sldId id="276"/>
            <p14:sldId id="279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67F143-D505-49CD-9A62-CAAF9C2BD827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0F6F1-9FC0-4CD3-BA9C-849D62E8E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77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7" name="Shape 9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Atribut může být třeba ID, cesta k obrázku, adresa webu, na který odkazujeme apod. Atribut není povinný!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0" name="Shape 9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Tagy máme sémantické a nesémantické. Nejde jen o to, jak to vypadá, ale o to, že říkáme prohlížeči, co je nadpis, co je odstavec, obrázek, seznam atd.</a:t>
            </a:r>
          </a:p>
          <a:p>
            <a:r>
              <a:t>U nadpisů bychom měli mít pouze jednu H1 na stránce, nikdy bychom neměli mít H2 pod H3 apod.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8" name="Shape 10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Kód odsazujeme pro přehlednost.</a:t>
            </a:r>
          </a:p>
          <a:p>
            <a:r>
              <a:t>V některých programovacích jazycích je třeba kód odsazovat i kvůli správné funkčnosti kódu.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5C7FA-EC98-9BAE-672D-2EB842635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B932F-BE25-9EA2-908E-6660A44897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DE86E-563D-D054-AE58-E7A0C3AC4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0F8D-B41F-4A07-ADD0-46379FC7862E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7889A-5AAE-2BB3-2772-8EBF52CA9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233A9-CAC7-A899-E1F3-FE9053FE0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0CC3-7F97-4A50-9746-5339AC7FE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40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A282A-0524-778B-BAE8-95084870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2040BA-1226-8415-BC37-6AFAC53ED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9D432-8610-3406-71EA-C05F0CBF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0F8D-B41F-4A07-ADD0-46379FC7862E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F30CA-AF1F-40B5-8325-F85CA3F8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11269-B9A5-C926-6474-72EEC494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0CC3-7F97-4A50-9746-5339AC7FE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14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6392ED-3E0E-B25A-F712-53AFA7920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E832C-0C38-9EE1-F696-87A0ADD26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A0F9B-906A-EB1A-B77B-15F4ADFCD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0F8D-B41F-4A07-ADD0-46379FC7862E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19E1E-0C1E-CBDB-4149-66D8C6425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D815D-283C-83C4-7BC8-456FF7B99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0CC3-7F97-4A50-9746-5339AC7FE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8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8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5"/>
          <p:cNvGrpSpPr/>
          <p:nvPr/>
        </p:nvGrpSpPr>
        <p:grpSpPr>
          <a:xfrm>
            <a:off x="1804" y="1015"/>
            <a:ext cx="12188389" cy="6855971"/>
            <a:chOff x="0" y="0"/>
            <a:chExt cx="9141290" cy="5141976"/>
          </a:xfrm>
        </p:grpSpPr>
        <p:pic>
          <p:nvPicPr>
            <p:cNvPr id="20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5171" y="853913"/>
              <a:ext cx="262714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2" name="Text názvu"/>
          <p:cNvSpPr txBox="1">
            <a:spLocks noGrp="1"/>
          </p:cNvSpPr>
          <p:nvPr>
            <p:ph type="title"/>
          </p:nvPr>
        </p:nvSpPr>
        <p:spPr>
          <a:xfrm>
            <a:off x="6062131" y="4181810"/>
            <a:ext cx="5795435" cy="6158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1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14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27597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459222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Ic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569" y="2539585"/>
            <a:ext cx="1753483" cy="17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260172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5"/>
          <p:cNvGrpSpPr/>
          <p:nvPr/>
        </p:nvGrpSpPr>
        <p:grpSpPr>
          <a:xfrm>
            <a:off x="1804" y="1015"/>
            <a:ext cx="12188389" cy="6855971"/>
            <a:chOff x="0" y="0"/>
            <a:chExt cx="9141290" cy="5141976"/>
          </a:xfrm>
        </p:grpSpPr>
        <p:pic>
          <p:nvPicPr>
            <p:cNvPr id="27" name="Picture 6" descr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Picture 7" descr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2653" y="851115"/>
              <a:ext cx="2684832" cy="35731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0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 názvu"/>
          <p:cNvSpPr txBox="1">
            <a:spLocks noGrp="1"/>
          </p:cNvSpPr>
          <p:nvPr>
            <p:ph type="title"/>
          </p:nvPr>
        </p:nvSpPr>
        <p:spPr>
          <a:xfrm>
            <a:off x="6062131" y="4181810"/>
            <a:ext cx="5795435" cy="6158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3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637663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5"/>
          <p:cNvGrpSpPr/>
          <p:nvPr/>
        </p:nvGrpSpPr>
        <p:grpSpPr>
          <a:xfrm>
            <a:off x="1806" y="1016"/>
            <a:ext cx="12188388" cy="6855968"/>
            <a:chOff x="0" y="0"/>
            <a:chExt cx="9141289" cy="5141974"/>
          </a:xfrm>
        </p:grpSpPr>
        <p:pic>
          <p:nvPicPr>
            <p:cNvPr id="4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5163" y="881692"/>
              <a:ext cx="266269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" name="Text názvu"/>
          <p:cNvSpPr txBox="1">
            <a:spLocks noGrp="1"/>
          </p:cNvSpPr>
          <p:nvPr>
            <p:ph type="title"/>
          </p:nvPr>
        </p:nvSpPr>
        <p:spPr>
          <a:xfrm>
            <a:off x="5973234" y="4334210"/>
            <a:ext cx="5884333" cy="855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933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4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5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46222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4"/>
          <p:cNvGrpSpPr/>
          <p:nvPr/>
        </p:nvGrpSpPr>
        <p:grpSpPr>
          <a:xfrm>
            <a:off x="1806" y="1016"/>
            <a:ext cx="12188388" cy="6855968"/>
            <a:chOff x="0" y="0"/>
            <a:chExt cx="9141289" cy="5141974"/>
          </a:xfrm>
        </p:grpSpPr>
        <p:pic>
          <p:nvPicPr>
            <p:cNvPr id="5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" name="Picture 7" descr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397" y="854105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" name="Text názvu"/>
          <p:cNvSpPr txBox="1">
            <a:spLocks noGrp="1"/>
          </p:cNvSpPr>
          <p:nvPr>
            <p:ph type="title"/>
          </p:nvPr>
        </p:nvSpPr>
        <p:spPr>
          <a:xfrm>
            <a:off x="6062131" y="4181810"/>
            <a:ext cx="5795435" cy="6158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5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8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076539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5"/>
          <p:cNvGrpSpPr/>
          <p:nvPr/>
        </p:nvGrpSpPr>
        <p:grpSpPr>
          <a:xfrm>
            <a:off x="1806" y="1015"/>
            <a:ext cx="12188388" cy="6855968"/>
            <a:chOff x="0" y="0"/>
            <a:chExt cx="9141289" cy="5141974"/>
          </a:xfrm>
        </p:grpSpPr>
        <p:pic>
          <p:nvPicPr>
            <p:cNvPr id="6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412" y="877919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9" name="Text názvu"/>
          <p:cNvSpPr txBox="1">
            <a:spLocks noGrp="1"/>
          </p:cNvSpPr>
          <p:nvPr>
            <p:ph type="title"/>
          </p:nvPr>
        </p:nvSpPr>
        <p:spPr>
          <a:xfrm>
            <a:off x="5973233" y="4334210"/>
            <a:ext cx="5791200" cy="855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933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7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7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732976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3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7"/>
          <p:cNvGrpSpPr/>
          <p:nvPr/>
        </p:nvGrpSpPr>
        <p:grpSpPr>
          <a:xfrm>
            <a:off x="2713" y="1019"/>
            <a:ext cx="12188383" cy="6855964"/>
            <a:chOff x="0" y="0"/>
            <a:chExt cx="9141286" cy="5141972"/>
          </a:xfrm>
        </p:grpSpPr>
        <p:pic>
          <p:nvPicPr>
            <p:cNvPr id="7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988" y="861248"/>
              <a:ext cx="2673361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2" name="Text názvu"/>
          <p:cNvSpPr txBox="1">
            <a:spLocks noGrp="1"/>
          </p:cNvSpPr>
          <p:nvPr>
            <p:ph type="title"/>
          </p:nvPr>
        </p:nvSpPr>
        <p:spPr>
          <a:xfrm>
            <a:off x="2198265" y="3787855"/>
            <a:ext cx="5124119" cy="6158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000"/>
            </a:lvl1pPr>
          </a:lstStyle>
          <a:p>
            <a:r>
              <a:t>Text názvu</a:t>
            </a:r>
          </a:p>
        </p:txBody>
      </p:sp>
      <p:sp>
        <p:nvSpPr>
          <p:cNvPr id="8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84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823086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88033-F1EF-6AC8-7A34-6C26788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DA67E-A040-DE57-C7EF-E75CB3EBE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EE538-9285-4B49-E495-CF607EC45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0F8D-B41F-4A07-ADD0-46379FC7862E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C3AD6-8EF2-0E1F-5CB8-79CFFE28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75310-B306-A88A-E6B0-391FEAF2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0CC3-7F97-4A50-9746-5339AC7FE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3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3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5"/>
          <p:cNvGrpSpPr/>
          <p:nvPr/>
        </p:nvGrpSpPr>
        <p:grpSpPr>
          <a:xfrm>
            <a:off x="1809" y="1019"/>
            <a:ext cx="12188383" cy="6855964"/>
            <a:chOff x="0" y="0"/>
            <a:chExt cx="9141286" cy="5141972"/>
          </a:xfrm>
        </p:grpSpPr>
        <p:pic>
          <p:nvPicPr>
            <p:cNvPr id="9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806" y="877764"/>
              <a:ext cx="2666251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5" name="Text názvu"/>
          <p:cNvSpPr txBox="1">
            <a:spLocks noGrp="1"/>
          </p:cNvSpPr>
          <p:nvPr>
            <p:ph type="title"/>
          </p:nvPr>
        </p:nvSpPr>
        <p:spPr>
          <a:xfrm>
            <a:off x="2153084" y="3748611"/>
            <a:ext cx="3687241" cy="855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933"/>
            </a:lvl1pPr>
          </a:lstStyle>
          <a:p>
            <a:r>
              <a:t>Text názvu</a:t>
            </a:r>
          </a:p>
        </p:txBody>
      </p:sp>
      <p:sp>
        <p:nvSpPr>
          <p:cNvPr id="9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97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7083507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4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5"/>
          <p:cNvGrpSpPr/>
          <p:nvPr/>
        </p:nvGrpSpPr>
        <p:grpSpPr>
          <a:xfrm>
            <a:off x="904" y="1016"/>
            <a:ext cx="12188387" cy="6855968"/>
            <a:chOff x="0" y="0"/>
            <a:chExt cx="9141289" cy="5141974"/>
          </a:xfrm>
        </p:grpSpPr>
        <p:pic>
          <p:nvPicPr>
            <p:cNvPr id="10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9503" y="854105"/>
              <a:ext cx="220765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8" name="Text názvu"/>
          <p:cNvSpPr txBox="1">
            <a:spLocks noGrp="1"/>
          </p:cNvSpPr>
          <p:nvPr>
            <p:ph type="title"/>
          </p:nvPr>
        </p:nvSpPr>
        <p:spPr>
          <a:xfrm>
            <a:off x="6062134" y="4181810"/>
            <a:ext cx="5712100" cy="6158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000"/>
            </a:lvl1pPr>
          </a:lstStyle>
          <a:p>
            <a:r>
              <a:t>Text názvu</a:t>
            </a:r>
          </a:p>
        </p:txBody>
      </p:sp>
      <p:sp>
        <p:nvSpPr>
          <p:cNvPr id="10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1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95253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4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1806" y="1015"/>
            <a:ext cx="12188388" cy="6855968"/>
            <a:chOff x="0" y="0"/>
            <a:chExt cx="9141289" cy="5141974"/>
          </a:xfrm>
        </p:grpSpPr>
        <p:pic>
          <p:nvPicPr>
            <p:cNvPr id="11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6117" y="861250"/>
              <a:ext cx="220410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1" name="Text názvu"/>
          <p:cNvSpPr txBox="1">
            <a:spLocks noGrp="1"/>
          </p:cNvSpPr>
          <p:nvPr>
            <p:ph type="title"/>
          </p:nvPr>
        </p:nvSpPr>
        <p:spPr>
          <a:xfrm>
            <a:off x="5973233" y="4334210"/>
            <a:ext cx="5791200" cy="855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933"/>
            </a:lvl1pPr>
          </a:lstStyle>
          <a:p>
            <a:r>
              <a:t>Text názvu</a:t>
            </a:r>
          </a:p>
        </p:txBody>
      </p:sp>
      <p:sp>
        <p:nvSpPr>
          <p:cNvPr id="12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930878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5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5"/>
          <p:cNvGrpSpPr/>
          <p:nvPr/>
        </p:nvGrpSpPr>
        <p:grpSpPr>
          <a:xfrm>
            <a:off x="1808" y="1016"/>
            <a:ext cx="12188387" cy="6855968"/>
            <a:chOff x="0" y="0"/>
            <a:chExt cx="9141289" cy="5141974"/>
          </a:xfrm>
        </p:grpSpPr>
        <p:pic>
          <p:nvPicPr>
            <p:cNvPr id="13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335" y="861248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4" name="Text názvu"/>
          <p:cNvSpPr txBox="1">
            <a:spLocks noGrp="1"/>
          </p:cNvSpPr>
          <p:nvPr>
            <p:ph type="title"/>
          </p:nvPr>
        </p:nvSpPr>
        <p:spPr>
          <a:xfrm>
            <a:off x="6062134" y="4181810"/>
            <a:ext cx="5712100" cy="6158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000"/>
            </a:lvl1pPr>
          </a:lstStyle>
          <a:p>
            <a:r>
              <a:t>Text názvu</a:t>
            </a:r>
          </a:p>
        </p:txBody>
      </p:sp>
      <p:sp>
        <p:nvSpPr>
          <p:cNvPr id="13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36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834553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5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5"/>
          <p:cNvGrpSpPr/>
          <p:nvPr/>
        </p:nvGrpSpPr>
        <p:grpSpPr>
          <a:xfrm>
            <a:off x="904" y="1015"/>
            <a:ext cx="12188387" cy="6855968"/>
            <a:chOff x="0" y="0"/>
            <a:chExt cx="9141289" cy="5141974"/>
          </a:xfrm>
        </p:grpSpPr>
        <p:pic>
          <p:nvPicPr>
            <p:cNvPr id="14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9802" y="866011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7" name="Text názvu"/>
          <p:cNvSpPr txBox="1">
            <a:spLocks noGrp="1"/>
          </p:cNvSpPr>
          <p:nvPr>
            <p:ph type="title"/>
          </p:nvPr>
        </p:nvSpPr>
        <p:spPr>
          <a:xfrm>
            <a:off x="5973233" y="4334210"/>
            <a:ext cx="5791200" cy="855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933"/>
            </a:lvl1pPr>
          </a:lstStyle>
          <a:p>
            <a:r>
              <a:t>Text názvu</a:t>
            </a:r>
          </a:p>
        </p:txBody>
      </p:sp>
      <p:sp>
        <p:nvSpPr>
          <p:cNvPr id="14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4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203326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6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5"/>
          <p:cNvGrpSpPr/>
          <p:nvPr/>
        </p:nvGrpSpPr>
        <p:grpSpPr>
          <a:xfrm>
            <a:off x="1806" y="1016"/>
            <a:ext cx="12188388" cy="6855968"/>
            <a:chOff x="0" y="0"/>
            <a:chExt cx="9141289" cy="5141974"/>
          </a:xfrm>
        </p:grpSpPr>
        <p:pic>
          <p:nvPicPr>
            <p:cNvPr id="15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2220" y="870773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0" name="Text názvu"/>
          <p:cNvSpPr txBox="1">
            <a:spLocks noGrp="1"/>
          </p:cNvSpPr>
          <p:nvPr>
            <p:ph type="title"/>
          </p:nvPr>
        </p:nvSpPr>
        <p:spPr>
          <a:xfrm>
            <a:off x="5859402" y="3097907"/>
            <a:ext cx="5998165" cy="6158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000"/>
            </a:lvl1pPr>
          </a:lstStyle>
          <a:p>
            <a:r>
              <a:t>Text názvu</a:t>
            </a:r>
          </a:p>
        </p:txBody>
      </p:sp>
      <p:sp>
        <p:nvSpPr>
          <p:cNvPr id="16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62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568" y="6062989"/>
            <a:ext cx="528001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978027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6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5"/>
          <p:cNvGrpSpPr/>
          <p:nvPr/>
        </p:nvGrpSpPr>
        <p:grpSpPr>
          <a:xfrm>
            <a:off x="1809" y="1016"/>
            <a:ext cx="12188383" cy="6855965"/>
            <a:chOff x="0" y="0"/>
            <a:chExt cx="9141286" cy="5141972"/>
          </a:xfrm>
        </p:grpSpPr>
        <p:pic>
          <p:nvPicPr>
            <p:cNvPr id="17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9932" y="870774"/>
              <a:ext cx="2680471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3" name="Text názvu"/>
          <p:cNvSpPr txBox="1">
            <a:spLocks noGrp="1"/>
          </p:cNvSpPr>
          <p:nvPr>
            <p:ph type="title"/>
          </p:nvPr>
        </p:nvSpPr>
        <p:spPr>
          <a:xfrm>
            <a:off x="5956889" y="2962211"/>
            <a:ext cx="5372679" cy="855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933"/>
            </a:lvl1pPr>
          </a:lstStyle>
          <a:p>
            <a:r>
              <a:t>Text názvu</a:t>
            </a:r>
          </a:p>
        </p:txBody>
      </p:sp>
      <p:sp>
        <p:nvSpPr>
          <p:cNvPr id="17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75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568" y="6062989"/>
            <a:ext cx="528001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1911031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7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6"/>
          <p:cNvGrpSpPr/>
          <p:nvPr/>
        </p:nvGrpSpPr>
        <p:grpSpPr>
          <a:xfrm>
            <a:off x="1806" y="1016"/>
            <a:ext cx="12188388" cy="6855968"/>
            <a:chOff x="0" y="0"/>
            <a:chExt cx="9141289" cy="5141974"/>
          </a:xfrm>
        </p:grpSpPr>
        <p:pic>
          <p:nvPicPr>
            <p:cNvPr id="18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888" y="858868"/>
              <a:ext cx="2691136" cy="3569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Text názvu"/>
          <p:cNvSpPr txBox="1">
            <a:spLocks noGrp="1"/>
          </p:cNvSpPr>
          <p:nvPr>
            <p:ph type="title"/>
          </p:nvPr>
        </p:nvSpPr>
        <p:spPr>
          <a:xfrm>
            <a:off x="5861935" y="3101613"/>
            <a:ext cx="5712100" cy="6158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000"/>
            </a:lvl1pPr>
          </a:lstStyle>
          <a:p>
            <a:r>
              <a:t>Text názvu</a:t>
            </a:r>
          </a:p>
        </p:txBody>
      </p:sp>
      <p:sp>
        <p:nvSpPr>
          <p:cNvPr id="18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886217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7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5"/>
          <p:cNvGrpSpPr/>
          <p:nvPr/>
        </p:nvGrpSpPr>
        <p:grpSpPr>
          <a:xfrm>
            <a:off x="2258" y="1015"/>
            <a:ext cx="12188388" cy="6855968"/>
            <a:chOff x="0" y="0"/>
            <a:chExt cx="9141289" cy="5141974"/>
          </a:xfrm>
        </p:grpSpPr>
        <p:pic>
          <p:nvPicPr>
            <p:cNvPr id="19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205" y="868393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9" name="Text názvu"/>
          <p:cNvSpPr txBox="1">
            <a:spLocks noGrp="1"/>
          </p:cNvSpPr>
          <p:nvPr>
            <p:ph type="title"/>
          </p:nvPr>
        </p:nvSpPr>
        <p:spPr>
          <a:xfrm>
            <a:off x="5960533" y="2955007"/>
            <a:ext cx="5791200" cy="855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933"/>
            </a:lvl1pPr>
          </a:lstStyle>
          <a:p>
            <a:r>
              <a:t>Text názvu</a:t>
            </a:r>
          </a:p>
        </p:txBody>
      </p:sp>
      <p:sp>
        <p:nvSpPr>
          <p:cNvPr id="20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647159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8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5"/>
          <p:cNvGrpSpPr/>
          <p:nvPr/>
        </p:nvGrpSpPr>
        <p:grpSpPr>
          <a:xfrm>
            <a:off x="1804" y="1015"/>
            <a:ext cx="12188389" cy="6855971"/>
            <a:chOff x="0" y="0"/>
            <a:chExt cx="9141290" cy="5141976"/>
          </a:xfrm>
        </p:grpSpPr>
        <p:pic>
          <p:nvPicPr>
            <p:cNvPr id="20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5171" y="853913"/>
              <a:ext cx="262714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2" name="Text názvu"/>
          <p:cNvSpPr txBox="1">
            <a:spLocks noGrp="1"/>
          </p:cNvSpPr>
          <p:nvPr>
            <p:ph type="title"/>
          </p:nvPr>
        </p:nvSpPr>
        <p:spPr>
          <a:xfrm>
            <a:off x="6062131" y="4181810"/>
            <a:ext cx="5795435" cy="6158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1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14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359025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D93EE-5645-837D-E9EA-05207080A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CA988-D99B-1123-3A7D-1FDD8695B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D27FA-EC0B-1AF4-DAB9-BFCC12156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0F8D-B41F-4A07-ADD0-46379FC7862E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92073-9B3E-CAB5-1AFC-41433374C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34C1B-9987-1373-63FE-CC320340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0CC3-7F97-4A50-9746-5339AC7FE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350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8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5"/>
          <p:cNvGrpSpPr/>
          <p:nvPr/>
        </p:nvGrpSpPr>
        <p:grpSpPr>
          <a:xfrm>
            <a:off x="1806" y="1016"/>
            <a:ext cx="12188388" cy="6855968"/>
            <a:chOff x="0" y="0"/>
            <a:chExt cx="9141289" cy="5141974"/>
          </a:xfrm>
        </p:grpSpPr>
        <p:pic>
          <p:nvPicPr>
            <p:cNvPr id="22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7078" y="863630"/>
              <a:ext cx="262003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5" name="Text názvu"/>
          <p:cNvSpPr txBox="1">
            <a:spLocks noGrp="1"/>
          </p:cNvSpPr>
          <p:nvPr>
            <p:ph type="title"/>
          </p:nvPr>
        </p:nvSpPr>
        <p:spPr>
          <a:xfrm>
            <a:off x="6019800" y="4321510"/>
            <a:ext cx="5884333" cy="855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933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2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27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616784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9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5"/>
          <p:cNvGrpSpPr/>
          <p:nvPr/>
        </p:nvGrpSpPr>
        <p:grpSpPr>
          <a:xfrm>
            <a:off x="1806" y="1015"/>
            <a:ext cx="12188389" cy="6855971"/>
            <a:chOff x="0" y="0"/>
            <a:chExt cx="9141290" cy="5141976"/>
          </a:xfrm>
        </p:grpSpPr>
        <p:pic>
          <p:nvPicPr>
            <p:cNvPr id="23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871" y="861249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8" name="Text názvu"/>
          <p:cNvSpPr txBox="1">
            <a:spLocks noGrp="1"/>
          </p:cNvSpPr>
          <p:nvPr>
            <p:ph type="title"/>
          </p:nvPr>
        </p:nvSpPr>
        <p:spPr>
          <a:xfrm>
            <a:off x="6062131" y="4181810"/>
            <a:ext cx="5795435" cy="6158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3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4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0960793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9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roup 5"/>
          <p:cNvGrpSpPr/>
          <p:nvPr/>
        </p:nvGrpSpPr>
        <p:grpSpPr>
          <a:xfrm>
            <a:off x="2710" y="1016"/>
            <a:ext cx="12188388" cy="6855968"/>
            <a:chOff x="0" y="0"/>
            <a:chExt cx="9141289" cy="5141974"/>
          </a:xfrm>
        </p:grpSpPr>
        <p:pic>
          <p:nvPicPr>
            <p:cNvPr id="24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4755" y="866011"/>
              <a:ext cx="265558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1" name="Text názvu"/>
          <p:cNvSpPr txBox="1">
            <a:spLocks noGrp="1"/>
          </p:cNvSpPr>
          <p:nvPr>
            <p:ph type="title"/>
          </p:nvPr>
        </p:nvSpPr>
        <p:spPr>
          <a:xfrm>
            <a:off x="5973234" y="4334210"/>
            <a:ext cx="5884333" cy="855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933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5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53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7482249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0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 5"/>
          <p:cNvGrpSpPr/>
          <p:nvPr/>
        </p:nvGrpSpPr>
        <p:grpSpPr>
          <a:xfrm>
            <a:off x="1806" y="1016"/>
            <a:ext cx="12188388" cy="6855968"/>
            <a:chOff x="0" y="0"/>
            <a:chExt cx="9141289" cy="5141974"/>
          </a:xfrm>
        </p:grpSpPr>
        <p:pic>
          <p:nvPicPr>
            <p:cNvPr id="26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210" y="863631"/>
              <a:ext cx="266269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4" name="Text názvu"/>
          <p:cNvSpPr txBox="1">
            <a:spLocks noGrp="1"/>
          </p:cNvSpPr>
          <p:nvPr>
            <p:ph type="title"/>
          </p:nvPr>
        </p:nvSpPr>
        <p:spPr>
          <a:xfrm>
            <a:off x="6205627" y="4181810"/>
            <a:ext cx="5651940" cy="6158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000"/>
            </a:lvl1pPr>
          </a:lstStyle>
          <a:p>
            <a:r>
              <a:t>Text názvu</a:t>
            </a:r>
          </a:p>
        </p:txBody>
      </p:sp>
      <p:sp>
        <p:nvSpPr>
          <p:cNvPr id="26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66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987656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0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5"/>
          <p:cNvGrpSpPr/>
          <p:nvPr/>
        </p:nvGrpSpPr>
        <p:grpSpPr>
          <a:xfrm>
            <a:off x="1806" y="1015"/>
            <a:ext cx="12188388" cy="6855968"/>
            <a:chOff x="0" y="0"/>
            <a:chExt cx="9141289" cy="5141974"/>
          </a:xfrm>
        </p:grpSpPr>
        <p:pic>
          <p:nvPicPr>
            <p:cNvPr id="27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1914" y="868393"/>
              <a:ext cx="265203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7" name="Text názvu"/>
          <p:cNvSpPr txBox="1">
            <a:spLocks noGrp="1"/>
          </p:cNvSpPr>
          <p:nvPr>
            <p:ph type="title"/>
          </p:nvPr>
        </p:nvSpPr>
        <p:spPr>
          <a:xfrm>
            <a:off x="6116727" y="4334210"/>
            <a:ext cx="5740840" cy="855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933"/>
            </a:lvl1pPr>
          </a:lstStyle>
          <a:p>
            <a:r>
              <a:t>Text názvu</a:t>
            </a:r>
          </a:p>
        </p:txBody>
      </p:sp>
      <p:sp>
        <p:nvSpPr>
          <p:cNvPr id="27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7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4824464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1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5"/>
          <p:cNvGrpSpPr/>
          <p:nvPr/>
        </p:nvGrpSpPr>
        <p:grpSpPr>
          <a:xfrm>
            <a:off x="2710" y="1016"/>
            <a:ext cx="12188388" cy="6855968"/>
            <a:chOff x="0" y="0"/>
            <a:chExt cx="9141289" cy="5141974"/>
          </a:xfrm>
        </p:grpSpPr>
        <p:pic>
          <p:nvPicPr>
            <p:cNvPr id="28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3194" y="863630"/>
              <a:ext cx="247072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0" name="Text názvu"/>
          <p:cNvSpPr txBox="1">
            <a:spLocks noGrp="1"/>
          </p:cNvSpPr>
          <p:nvPr>
            <p:ph type="title"/>
          </p:nvPr>
        </p:nvSpPr>
        <p:spPr>
          <a:xfrm>
            <a:off x="6062134" y="4181810"/>
            <a:ext cx="5712100" cy="6158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000"/>
            </a:lvl1pPr>
          </a:lstStyle>
          <a:p>
            <a:r>
              <a:t>Text názvu</a:t>
            </a:r>
          </a:p>
        </p:txBody>
      </p:sp>
      <p:sp>
        <p:nvSpPr>
          <p:cNvPr id="29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92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3238587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1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5"/>
          <p:cNvGrpSpPr/>
          <p:nvPr/>
        </p:nvGrpSpPr>
        <p:grpSpPr>
          <a:xfrm>
            <a:off x="1806" y="1015"/>
            <a:ext cx="12188388" cy="6855968"/>
            <a:chOff x="0" y="0"/>
            <a:chExt cx="9141289" cy="5141974"/>
          </a:xfrm>
        </p:grpSpPr>
        <p:pic>
          <p:nvPicPr>
            <p:cNvPr id="30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8612" y="868393"/>
              <a:ext cx="246006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3" name="Text názvu"/>
          <p:cNvSpPr txBox="1">
            <a:spLocks noGrp="1"/>
          </p:cNvSpPr>
          <p:nvPr>
            <p:ph type="title"/>
          </p:nvPr>
        </p:nvSpPr>
        <p:spPr>
          <a:xfrm>
            <a:off x="5973233" y="4334210"/>
            <a:ext cx="5791200" cy="855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933"/>
            </a:lvl1pPr>
          </a:lstStyle>
          <a:p>
            <a:r>
              <a:t>Text názvu</a:t>
            </a:r>
          </a:p>
        </p:txBody>
      </p:sp>
      <p:sp>
        <p:nvSpPr>
          <p:cNvPr id="30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05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2991867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2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5"/>
          <p:cNvGrpSpPr/>
          <p:nvPr/>
        </p:nvGrpSpPr>
        <p:grpSpPr>
          <a:xfrm>
            <a:off x="1806" y="1015"/>
            <a:ext cx="12188388" cy="6855968"/>
            <a:chOff x="0" y="0"/>
            <a:chExt cx="9141289" cy="5141974"/>
          </a:xfrm>
        </p:grpSpPr>
        <p:pic>
          <p:nvPicPr>
            <p:cNvPr id="31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6494" y="856487"/>
              <a:ext cx="2282312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6" name="Text názvu"/>
          <p:cNvSpPr txBox="1">
            <a:spLocks noGrp="1"/>
          </p:cNvSpPr>
          <p:nvPr>
            <p:ph type="title"/>
          </p:nvPr>
        </p:nvSpPr>
        <p:spPr>
          <a:xfrm>
            <a:off x="6098117" y="3097907"/>
            <a:ext cx="5601028" cy="6158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000"/>
            </a:lvl1pPr>
          </a:lstStyle>
          <a:p>
            <a:r>
              <a:t>Text názvu</a:t>
            </a:r>
          </a:p>
        </p:txBody>
      </p:sp>
      <p:sp>
        <p:nvSpPr>
          <p:cNvPr id="31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18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9760361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2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roup 5"/>
          <p:cNvGrpSpPr/>
          <p:nvPr/>
        </p:nvGrpSpPr>
        <p:grpSpPr>
          <a:xfrm>
            <a:off x="1809" y="1016"/>
            <a:ext cx="12188383" cy="6855965"/>
            <a:chOff x="0" y="0"/>
            <a:chExt cx="9141286" cy="5141972"/>
          </a:xfrm>
        </p:grpSpPr>
        <p:pic>
          <p:nvPicPr>
            <p:cNvPr id="32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5678" y="863630"/>
              <a:ext cx="227164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9" name="Text názvu"/>
          <p:cNvSpPr txBox="1">
            <a:spLocks noGrp="1"/>
          </p:cNvSpPr>
          <p:nvPr>
            <p:ph type="title"/>
          </p:nvPr>
        </p:nvSpPr>
        <p:spPr>
          <a:xfrm>
            <a:off x="5956889" y="2962211"/>
            <a:ext cx="5372679" cy="855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933"/>
            </a:lvl1pPr>
          </a:lstStyle>
          <a:p>
            <a:r>
              <a:t>Text názvu</a:t>
            </a:r>
          </a:p>
        </p:txBody>
      </p:sp>
      <p:sp>
        <p:nvSpPr>
          <p:cNvPr id="33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31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2435098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3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5"/>
          <p:cNvGrpSpPr/>
          <p:nvPr/>
        </p:nvGrpSpPr>
        <p:grpSpPr>
          <a:xfrm>
            <a:off x="904" y="1016"/>
            <a:ext cx="12188387" cy="6855968"/>
            <a:chOff x="0" y="0"/>
            <a:chExt cx="9141289" cy="5141974"/>
          </a:xfrm>
        </p:grpSpPr>
        <p:pic>
          <p:nvPicPr>
            <p:cNvPr id="33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0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4538" y="846960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2" name="Text názvu"/>
          <p:cNvSpPr txBox="1">
            <a:spLocks noGrp="1"/>
          </p:cNvSpPr>
          <p:nvPr>
            <p:ph type="title"/>
          </p:nvPr>
        </p:nvSpPr>
        <p:spPr>
          <a:xfrm>
            <a:off x="2531533" y="3048779"/>
            <a:ext cx="4980619" cy="6158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4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44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437806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E403C-BE95-A62B-2820-C9131C87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14BEA-DCB1-4746-73E7-46AEAF536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45D05-9BFC-109F-9BB5-9F1DB6844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2441C-1EDD-8FE4-1701-BCD4EFDB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0F8D-B41F-4A07-ADD0-46379FC7862E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B6F78-22F4-8941-9850-3A5334BA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4DAF7-F919-48AE-BCFE-A61CC2CF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0CC3-7F97-4A50-9746-5339AC7FE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379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3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roup 5"/>
          <p:cNvGrpSpPr/>
          <p:nvPr/>
        </p:nvGrpSpPr>
        <p:grpSpPr>
          <a:xfrm>
            <a:off x="902" y="1016"/>
            <a:ext cx="12188388" cy="6855968"/>
            <a:chOff x="0" y="0"/>
            <a:chExt cx="9141289" cy="5141974"/>
          </a:xfrm>
        </p:grpSpPr>
        <p:pic>
          <p:nvPicPr>
            <p:cNvPr id="35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012" y="849343"/>
              <a:ext cx="2684026" cy="3559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5" name="Text názvu"/>
          <p:cNvSpPr txBox="1">
            <a:spLocks noGrp="1"/>
          </p:cNvSpPr>
          <p:nvPr>
            <p:ph type="title"/>
          </p:nvPr>
        </p:nvSpPr>
        <p:spPr>
          <a:xfrm>
            <a:off x="2641264" y="2953744"/>
            <a:ext cx="3909448" cy="855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933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5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57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8326521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roup 5"/>
          <p:cNvGrpSpPr/>
          <p:nvPr/>
        </p:nvGrpSpPr>
        <p:grpSpPr>
          <a:xfrm>
            <a:off x="1804" y="1015"/>
            <a:ext cx="12188389" cy="6855971"/>
            <a:chOff x="0" y="0"/>
            <a:chExt cx="9141290" cy="5141976"/>
          </a:xfrm>
        </p:grpSpPr>
        <p:pic>
          <p:nvPicPr>
            <p:cNvPr id="36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0503" y="868393"/>
              <a:ext cx="2669807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8" name="Text názvu"/>
          <p:cNvSpPr txBox="1">
            <a:spLocks noGrp="1"/>
          </p:cNvSpPr>
          <p:nvPr>
            <p:ph type="title"/>
          </p:nvPr>
        </p:nvSpPr>
        <p:spPr>
          <a:xfrm>
            <a:off x="6062134" y="4181810"/>
            <a:ext cx="5795433" cy="6158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6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7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1229249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roup 5"/>
          <p:cNvGrpSpPr/>
          <p:nvPr/>
        </p:nvGrpSpPr>
        <p:grpSpPr>
          <a:xfrm>
            <a:off x="1806" y="1016"/>
            <a:ext cx="12188388" cy="6855968"/>
            <a:chOff x="0" y="0"/>
            <a:chExt cx="9141289" cy="5141974"/>
          </a:xfrm>
        </p:grpSpPr>
        <p:pic>
          <p:nvPicPr>
            <p:cNvPr id="37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9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217" y="873155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1" name="Text názvu"/>
          <p:cNvSpPr txBox="1">
            <a:spLocks noGrp="1"/>
          </p:cNvSpPr>
          <p:nvPr>
            <p:ph type="title"/>
          </p:nvPr>
        </p:nvSpPr>
        <p:spPr>
          <a:xfrm>
            <a:off x="5829300" y="4338444"/>
            <a:ext cx="5884333" cy="855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933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8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83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752324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5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5"/>
          <p:cNvGrpSpPr/>
          <p:nvPr/>
        </p:nvGrpSpPr>
        <p:grpSpPr>
          <a:xfrm>
            <a:off x="2258" y="1016"/>
            <a:ext cx="12188388" cy="6855968"/>
            <a:chOff x="0" y="0"/>
            <a:chExt cx="9141289" cy="5141974"/>
          </a:xfrm>
        </p:grpSpPr>
        <p:pic>
          <p:nvPicPr>
            <p:cNvPr id="39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043" y="858868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4" name="Text názvu"/>
          <p:cNvSpPr txBox="1">
            <a:spLocks noGrp="1"/>
          </p:cNvSpPr>
          <p:nvPr>
            <p:ph type="title"/>
          </p:nvPr>
        </p:nvSpPr>
        <p:spPr>
          <a:xfrm>
            <a:off x="6062134" y="4181810"/>
            <a:ext cx="5712100" cy="6158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000"/>
            </a:lvl1pPr>
          </a:lstStyle>
          <a:p>
            <a:r>
              <a:t>Text názvu</a:t>
            </a:r>
          </a:p>
        </p:txBody>
      </p:sp>
      <p:sp>
        <p:nvSpPr>
          <p:cNvPr id="39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96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58241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5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roup 7"/>
          <p:cNvGrpSpPr/>
          <p:nvPr/>
        </p:nvGrpSpPr>
        <p:grpSpPr>
          <a:xfrm>
            <a:off x="2710" y="1015"/>
            <a:ext cx="12188388" cy="6855968"/>
            <a:chOff x="0" y="0"/>
            <a:chExt cx="9141289" cy="5141974"/>
          </a:xfrm>
        </p:grpSpPr>
        <p:pic>
          <p:nvPicPr>
            <p:cNvPr id="40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5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360" y="866013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7" name="Text názvu"/>
          <p:cNvSpPr txBox="1">
            <a:spLocks noGrp="1"/>
          </p:cNvSpPr>
          <p:nvPr>
            <p:ph type="title"/>
          </p:nvPr>
        </p:nvSpPr>
        <p:spPr>
          <a:xfrm>
            <a:off x="5973233" y="4334210"/>
            <a:ext cx="5791200" cy="855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933"/>
            </a:lvl1pPr>
          </a:lstStyle>
          <a:p>
            <a:r>
              <a:t>Text názvu</a:t>
            </a:r>
          </a:p>
        </p:txBody>
      </p:sp>
      <p:sp>
        <p:nvSpPr>
          <p:cNvPr id="40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0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9208330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0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roup 8"/>
          <p:cNvGrpSpPr/>
          <p:nvPr/>
        </p:nvGrpSpPr>
        <p:grpSpPr>
          <a:xfrm>
            <a:off x="1806" y="1015"/>
            <a:ext cx="12188385" cy="6855968"/>
            <a:chOff x="0" y="0"/>
            <a:chExt cx="9141287" cy="5141974"/>
          </a:xfrm>
        </p:grpSpPr>
        <p:pic>
          <p:nvPicPr>
            <p:cNvPr id="41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4599" y="860985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0" name="Text názvu"/>
          <p:cNvSpPr txBox="1">
            <a:spLocks noGrp="1"/>
          </p:cNvSpPr>
          <p:nvPr>
            <p:ph type="title"/>
          </p:nvPr>
        </p:nvSpPr>
        <p:spPr>
          <a:xfrm>
            <a:off x="6266829" y="3097907"/>
            <a:ext cx="5601027" cy="6158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000"/>
            </a:lvl1pPr>
          </a:lstStyle>
          <a:p>
            <a:r>
              <a:t>Text názvu</a:t>
            </a:r>
          </a:p>
        </p:txBody>
      </p:sp>
      <p:sp>
        <p:nvSpPr>
          <p:cNvPr id="42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22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4047545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0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roup 8"/>
          <p:cNvGrpSpPr/>
          <p:nvPr/>
        </p:nvGrpSpPr>
        <p:grpSpPr>
          <a:xfrm>
            <a:off x="1808" y="1016"/>
            <a:ext cx="12188381" cy="6855965"/>
            <a:chOff x="0" y="0"/>
            <a:chExt cx="9141284" cy="5141972"/>
          </a:xfrm>
        </p:grpSpPr>
        <p:pic>
          <p:nvPicPr>
            <p:cNvPr id="43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1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3" name="Text názvu"/>
          <p:cNvSpPr txBox="1">
            <a:spLocks noGrp="1"/>
          </p:cNvSpPr>
          <p:nvPr>
            <p:ph type="title"/>
          </p:nvPr>
        </p:nvSpPr>
        <p:spPr>
          <a:xfrm>
            <a:off x="6271465" y="2962211"/>
            <a:ext cx="5372679" cy="855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933"/>
            </a:lvl1pPr>
          </a:lstStyle>
          <a:p>
            <a:r>
              <a:t>Text názvu</a:t>
            </a:r>
          </a:p>
        </p:txBody>
      </p:sp>
      <p:sp>
        <p:nvSpPr>
          <p:cNvPr id="43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35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971895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1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roup 5"/>
          <p:cNvGrpSpPr/>
          <p:nvPr/>
        </p:nvGrpSpPr>
        <p:grpSpPr>
          <a:xfrm>
            <a:off x="1806" y="1015"/>
            <a:ext cx="12188385" cy="6855968"/>
            <a:chOff x="0" y="0"/>
            <a:chExt cx="9141287" cy="5141974"/>
          </a:xfrm>
        </p:grpSpPr>
        <p:pic>
          <p:nvPicPr>
            <p:cNvPr id="44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3805" y="876332"/>
              <a:ext cx="2691136" cy="3438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6" name="Text názvu"/>
          <p:cNvSpPr txBox="1">
            <a:spLocks noGrp="1"/>
          </p:cNvSpPr>
          <p:nvPr>
            <p:ph type="title"/>
          </p:nvPr>
        </p:nvSpPr>
        <p:spPr>
          <a:xfrm>
            <a:off x="6673229" y="3097907"/>
            <a:ext cx="5516963" cy="6158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000"/>
            </a:lvl1pPr>
          </a:lstStyle>
          <a:p>
            <a:r>
              <a:t>Text názvu</a:t>
            </a:r>
          </a:p>
        </p:txBody>
      </p:sp>
      <p:sp>
        <p:nvSpPr>
          <p:cNvPr id="44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568" y="6062989"/>
            <a:ext cx="528001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6580929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1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roup 5"/>
          <p:cNvGrpSpPr/>
          <p:nvPr/>
        </p:nvGrpSpPr>
        <p:grpSpPr>
          <a:xfrm>
            <a:off x="1808" y="1016"/>
            <a:ext cx="12188381" cy="6855965"/>
            <a:chOff x="0" y="0"/>
            <a:chExt cx="9141284" cy="5141972"/>
          </a:xfrm>
        </p:grpSpPr>
        <p:pic>
          <p:nvPicPr>
            <p:cNvPr id="45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770" y="878712"/>
              <a:ext cx="2684026" cy="34276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9" name="Text názvu"/>
          <p:cNvSpPr txBox="1">
            <a:spLocks noGrp="1"/>
          </p:cNvSpPr>
          <p:nvPr>
            <p:ph type="title"/>
          </p:nvPr>
        </p:nvSpPr>
        <p:spPr>
          <a:xfrm>
            <a:off x="6671999" y="2962211"/>
            <a:ext cx="5372679" cy="855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933"/>
            </a:lvl1pPr>
          </a:lstStyle>
          <a:p>
            <a:r>
              <a:t>Text názvu</a:t>
            </a:r>
          </a:p>
        </p:txBody>
      </p:sp>
      <p:sp>
        <p:nvSpPr>
          <p:cNvPr id="46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568" y="6062989"/>
            <a:ext cx="528001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9928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2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roup 11"/>
          <p:cNvGrpSpPr/>
          <p:nvPr/>
        </p:nvGrpSpPr>
        <p:grpSpPr>
          <a:xfrm>
            <a:off x="0" y="1015"/>
            <a:ext cx="12188384" cy="6855968"/>
            <a:chOff x="0" y="0"/>
            <a:chExt cx="9141287" cy="5141974"/>
          </a:xfrm>
        </p:grpSpPr>
        <p:pic>
          <p:nvPicPr>
            <p:cNvPr id="46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0" name="Picture 7" descr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954" y="860988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2" name="Text názvu"/>
          <p:cNvSpPr txBox="1">
            <a:spLocks noGrp="1"/>
          </p:cNvSpPr>
          <p:nvPr>
            <p:ph type="title"/>
          </p:nvPr>
        </p:nvSpPr>
        <p:spPr>
          <a:xfrm>
            <a:off x="337859" y="3048779"/>
            <a:ext cx="5639608" cy="615884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4000"/>
            </a:lvl1pPr>
          </a:lstStyle>
          <a:p>
            <a:r>
              <a:t>Text názvu</a:t>
            </a:r>
          </a:p>
        </p:txBody>
      </p:sp>
      <p:sp>
        <p:nvSpPr>
          <p:cNvPr id="47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74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568" y="6062989"/>
            <a:ext cx="528001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535992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8C016-D178-B92D-DCE7-38C9A3E95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B74D-0267-2DFE-FD1A-BEF94E779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BA631-4CC0-4A99-0919-82346E999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7FC90E-9894-9710-1743-520F331E6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65A8D5-6AF2-A290-A527-B2C9B640D6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9E2A41-634E-C005-7686-534256132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0F8D-B41F-4A07-ADD0-46379FC7862E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5C799-B36C-E799-A6C8-E0AC3DAAA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39622-6F2C-7078-2484-E9A73372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0CC3-7F97-4A50-9746-5339AC7FE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910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2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roup 6"/>
          <p:cNvGrpSpPr/>
          <p:nvPr/>
        </p:nvGrpSpPr>
        <p:grpSpPr>
          <a:xfrm>
            <a:off x="1806" y="1015"/>
            <a:ext cx="12188385" cy="6855968"/>
            <a:chOff x="0" y="0"/>
            <a:chExt cx="9141287" cy="5141974"/>
          </a:xfrm>
        </p:grpSpPr>
        <p:pic>
          <p:nvPicPr>
            <p:cNvPr id="48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3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1159" y="858135"/>
              <a:ext cx="2684027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5" name="Text názvu"/>
          <p:cNvSpPr txBox="1">
            <a:spLocks noGrp="1"/>
          </p:cNvSpPr>
          <p:nvPr>
            <p:ph type="title"/>
          </p:nvPr>
        </p:nvSpPr>
        <p:spPr>
          <a:xfrm>
            <a:off x="2533644" y="2953744"/>
            <a:ext cx="3687240" cy="855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933"/>
            </a:lvl1pPr>
          </a:lstStyle>
          <a:p>
            <a:r>
              <a:t>Text názvu</a:t>
            </a:r>
          </a:p>
        </p:txBody>
      </p:sp>
      <p:sp>
        <p:nvSpPr>
          <p:cNvPr id="48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87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568" y="6062989"/>
            <a:ext cx="528001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5569688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3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roup 4"/>
          <p:cNvGrpSpPr/>
          <p:nvPr/>
        </p:nvGrpSpPr>
        <p:grpSpPr>
          <a:xfrm>
            <a:off x="1806" y="1015"/>
            <a:ext cx="12188385" cy="6855968"/>
            <a:chOff x="0" y="0"/>
            <a:chExt cx="9141287" cy="5141974"/>
          </a:xfrm>
        </p:grpSpPr>
        <p:pic>
          <p:nvPicPr>
            <p:cNvPr id="49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6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4599" y="860986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98" name="Text názvu"/>
          <p:cNvSpPr txBox="1">
            <a:spLocks noGrp="1"/>
          </p:cNvSpPr>
          <p:nvPr>
            <p:ph type="title"/>
          </p:nvPr>
        </p:nvSpPr>
        <p:spPr>
          <a:xfrm>
            <a:off x="6470029" y="3097907"/>
            <a:ext cx="5601027" cy="6158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49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00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725959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3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roup 4"/>
          <p:cNvGrpSpPr/>
          <p:nvPr/>
        </p:nvGrpSpPr>
        <p:grpSpPr>
          <a:xfrm>
            <a:off x="1808" y="1016"/>
            <a:ext cx="12188381" cy="6855965"/>
            <a:chOff x="0" y="0"/>
            <a:chExt cx="9141284" cy="5141972"/>
          </a:xfrm>
        </p:grpSpPr>
        <p:pic>
          <p:nvPicPr>
            <p:cNvPr id="50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9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1" name="Text názvu"/>
          <p:cNvSpPr txBox="1">
            <a:spLocks noGrp="1"/>
          </p:cNvSpPr>
          <p:nvPr>
            <p:ph type="title"/>
          </p:nvPr>
        </p:nvSpPr>
        <p:spPr>
          <a:xfrm>
            <a:off x="6487365" y="2962211"/>
            <a:ext cx="5372679" cy="855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933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51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13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010933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6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roup 5"/>
          <p:cNvGrpSpPr/>
          <p:nvPr/>
        </p:nvGrpSpPr>
        <p:grpSpPr>
          <a:xfrm>
            <a:off x="1806" y="1016"/>
            <a:ext cx="12188388" cy="6855968"/>
            <a:chOff x="0" y="0"/>
            <a:chExt cx="9141289" cy="5141974"/>
          </a:xfrm>
        </p:grpSpPr>
        <p:pic>
          <p:nvPicPr>
            <p:cNvPr id="52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902" y="849341"/>
              <a:ext cx="269113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4" name="Text názvu"/>
          <p:cNvSpPr txBox="1">
            <a:spLocks noGrp="1"/>
          </p:cNvSpPr>
          <p:nvPr>
            <p:ph type="title"/>
          </p:nvPr>
        </p:nvSpPr>
        <p:spPr>
          <a:xfrm>
            <a:off x="332319" y="3048779"/>
            <a:ext cx="5499407" cy="615884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4000"/>
            </a:lvl1pPr>
          </a:lstStyle>
          <a:p>
            <a:r>
              <a:t>Text názvu</a:t>
            </a:r>
          </a:p>
        </p:txBody>
      </p:sp>
      <p:sp>
        <p:nvSpPr>
          <p:cNvPr id="52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26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6311650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6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roup 5"/>
          <p:cNvGrpSpPr/>
          <p:nvPr/>
        </p:nvGrpSpPr>
        <p:grpSpPr>
          <a:xfrm>
            <a:off x="1806" y="1016"/>
            <a:ext cx="12188388" cy="6855968"/>
            <a:chOff x="0" y="0"/>
            <a:chExt cx="9141289" cy="5141974"/>
          </a:xfrm>
        </p:grpSpPr>
        <p:pic>
          <p:nvPicPr>
            <p:cNvPr id="53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5" y="854107"/>
              <a:ext cx="2684026" cy="3552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7" name="Text názvu"/>
          <p:cNvSpPr txBox="1">
            <a:spLocks noGrp="1"/>
          </p:cNvSpPr>
          <p:nvPr>
            <p:ph type="title"/>
          </p:nvPr>
        </p:nvSpPr>
        <p:spPr>
          <a:xfrm>
            <a:off x="2533644" y="2953744"/>
            <a:ext cx="3687240" cy="855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933"/>
            </a:lvl1pPr>
          </a:lstStyle>
          <a:p>
            <a:r>
              <a:t>Text názvu</a:t>
            </a:r>
          </a:p>
        </p:txBody>
      </p:sp>
      <p:sp>
        <p:nvSpPr>
          <p:cNvPr id="53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3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6183422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7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roup 5"/>
          <p:cNvGrpSpPr/>
          <p:nvPr/>
        </p:nvGrpSpPr>
        <p:grpSpPr>
          <a:xfrm>
            <a:off x="1806" y="1015"/>
            <a:ext cx="12188388" cy="6855968"/>
            <a:chOff x="0" y="0"/>
            <a:chExt cx="9141289" cy="5141974"/>
          </a:xfrm>
        </p:grpSpPr>
        <p:pic>
          <p:nvPicPr>
            <p:cNvPr id="54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8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1138" y="846961"/>
              <a:ext cx="2669806" cy="3573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0" name="Text názvu"/>
          <p:cNvSpPr txBox="1">
            <a:spLocks noGrp="1"/>
          </p:cNvSpPr>
          <p:nvPr>
            <p:ph type="title"/>
          </p:nvPr>
        </p:nvSpPr>
        <p:spPr>
          <a:xfrm>
            <a:off x="459941" y="3048779"/>
            <a:ext cx="5499407" cy="615884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4000"/>
            </a:lvl1pPr>
          </a:lstStyle>
          <a:p>
            <a:r>
              <a:t>Text názvu</a:t>
            </a:r>
          </a:p>
        </p:txBody>
      </p:sp>
      <p:sp>
        <p:nvSpPr>
          <p:cNvPr id="55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52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600957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7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roup 5"/>
          <p:cNvGrpSpPr/>
          <p:nvPr/>
        </p:nvGrpSpPr>
        <p:grpSpPr>
          <a:xfrm>
            <a:off x="1806" y="1015"/>
            <a:ext cx="12188388" cy="6855968"/>
            <a:chOff x="0" y="0"/>
            <a:chExt cx="9141289" cy="5141974"/>
          </a:xfrm>
        </p:grpSpPr>
        <p:pic>
          <p:nvPicPr>
            <p:cNvPr id="56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360" y="854106"/>
              <a:ext cx="2659141" cy="3559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3" name="Text názvu"/>
          <p:cNvSpPr txBox="1">
            <a:spLocks noGrp="1"/>
          </p:cNvSpPr>
          <p:nvPr>
            <p:ph type="title"/>
          </p:nvPr>
        </p:nvSpPr>
        <p:spPr>
          <a:xfrm>
            <a:off x="2533644" y="2953744"/>
            <a:ext cx="3687240" cy="855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933"/>
            </a:lvl1pPr>
          </a:lstStyle>
          <a:p>
            <a:r>
              <a:t>Text názvu</a:t>
            </a:r>
          </a:p>
        </p:txBody>
      </p:sp>
      <p:sp>
        <p:nvSpPr>
          <p:cNvPr id="56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65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4367809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8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roup 5"/>
          <p:cNvGrpSpPr/>
          <p:nvPr/>
        </p:nvGrpSpPr>
        <p:grpSpPr>
          <a:xfrm>
            <a:off x="1806" y="1015"/>
            <a:ext cx="12188388" cy="6855968"/>
            <a:chOff x="0" y="0"/>
            <a:chExt cx="9141289" cy="5141974"/>
          </a:xfrm>
        </p:grpSpPr>
        <p:pic>
          <p:nvPicPr>
            <p:cNvPr id="57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460" y="855527"/>
              <a:ext cx="2691136" cy="34880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6" name="Text názvu"/>
          <p:cNvSpPr txBox="1">
            <a:spLocks noGrp="1"/>
          </p:cNvSpPr>
          <p:nvPr>
            <p:ph type="title"/>
          </p:nvPr>
        </p:nvSpPr>
        <p:spPr>
          <a:xfrm>
            <a:off x="337859" y="3048779"/>
            <a:ext cx="5614208" cy="615884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4000"/>
            </a:lvl1pPr>
          </a:lstStyle>
          <a:p>
            <a:r>
              <a:t>Text názvu</a:t>
            </a:r>
          </a:p>
        </p:txBody>
      </p:sp>
      <p:sp>
        <p:nvSpPr>
          <p:cNvPr id="57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78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355692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8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roup 5"/>
          <p:cNvGrpSpPr/>
          <p:nvPr/>
        </p:nvGrpSpPr>
        <p:grpSpPr>
          <a:xfrm>
            <a:off x="1806" y="1015"/>
            <a:ext cx="12188388" cy="6855968"/>
            <a:chOff x="0" y="0"/>
            <a:chExt cx="9141289" cy="5141974"/>
          </a:xfrm>
        </p:grpSpPr>
        <p:pic>
          <p:nvPicPr>
            <p:cNvPr id="58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1160" y="861249"/>
              <a:ext cx="2684026" cy="34809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89" name="Text názvu"/>
          <p:cNvSpPr txBox="1">
            <a:spLocks noGrp="1"/>
          </p:cNvSpPr>
          <p:nvPr>
            <p:ph type="title"/>
          </p:nvPr>
        </p:nvSpPr>
        <p:spPr>
          <a:xfrm>
            <a:off x="2533644" y="2953744"/>
            <a:ext cx="3687240" cy="855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933"/>
            </a:lvl1pPr>
          </a:lstStyle>
          <a:p>
            <a:r>
              <a:t>Text názvu</a:t>
            </a:r>
          </a:p>
        </p:txBody>
      </p:sp>
      <p:sp>
        <p:nvSpPr>
          <p:cNvPr id="59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9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5294719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9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roup 5"/>
          <p:cNvGrpSpPr/>
          <p:nvPr/>
        </p:nvGrpSpPr>
        <p:grpSpPr>
          <a:xfrm>
            <a:off x="1804" y="1015"/>
            <a:ext cx="12188389" cy="6855971"/>
            <a:chOff x="0" y="0"/>
            <a:chExt cx="9141290" cy="5141976"/>
          </a:xfrm>
        </p:grpSpPr>
        <p:pic>
          <p:nvPicPr>
            <p:cNvPr id="59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0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043" y="880300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02" name="Text názvu"/>
          <p:cNvSpPr txBox="1">
            <a:spLocks noGrp="1"/>
          </p:cNvSpPr>
          <p:nvPr>
            <p:ph type="title"/>
          </p:nvPr>
        </p:nvSpPr>
        <p:spPr>
          <a:xfrm>
            <a:off x="6455835" y="4181810"/>
            <a:ext cx="5401732" cy="6158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0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04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568" y="6062989"/>
            <a:ext cx="528001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497058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4CBC-498C-8C9C-65CE-312CA982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570BF7-62DF-A288-6AE9-613FC03E2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0F8D-B41F-4A07-ADD0-46379FC7862E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509F0-6A3B-66DA-AD58-49910651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58332-BBDC-A331-55A8-6060DF04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0CC3-7F97-4A50-9746-5339AC7FE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486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9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roup 5"/>
          <p:cNvGrpSpPr/>
          <p:nvPr/>
        </p:nvGrpSpPr>
        <p:grpSpPr>
          <a:xfrm>
            <a:off x="1806" y="1016"/>
            <a:ext cx="12188388" cy="6855968"/>
            <a:chOff x="0" y="0"/>
            <a:chExt cx="9141289" cy="5141974"/>
          </a:xfrm>
        </p:grpSpPr>
        <p:pic>
          <p:nvPicPr>
            <p:cNvPr id="61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4338" y="882680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15" name="Text názvu"/>
          <p:cNvSpPr txBox="1">
            <a:spLocks noGrp="1"/>
          </p:cNvSpPr>
          <p:nvPr>
            <p:ph type="title"/>
          </p:nvPr>
        </p:nvSpPr>
        <p:spPr>
          <a:xfrm>
            <a:off x="6455834" y="4334210"/>
            <a:ext cx="5401733" cy="855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933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1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17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568" y="6062989"/>
            <a:ext cx="528001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8511448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4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roup 4"/>
          <p:cNvGrpSpPr/>
          <p:nvPr/>
        </p:nvGrpSpPr>
        <p:grpSpPr>
          <a:xfrm>
            <a:off x="1806" y="1015"/>
            <a:ext cx="12188385" cy="6855968"/>
            <a:chOff x="0" y="0"/>
            <a:chExt cx="9141287" cy="5141974"/>
          </a:xfrm>
        </p:grpSpPr>
        <p:pic>
          <p:nvPicPr>
            <p:cNvPr id="62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6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4599" y="860986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28" name="Text názvu"/>
          <p:cNvSpPr txBox="1">
            <a:spLocks noGrp="1"/>
          </p:cNvSpPr>
          <p:nvPr>
            <p:ph type="title"/>
          </p:nvPr>
        </p:nvSpPr>
        <p:spPr>
          <a:xfrm>
            <a:off x="6266829" y="3097907"/>
            <a:ext cx="5601027" cy="6158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000"/>
            </a:lvl1pPr>
          </a:lstStyle>
          <a:p>
            <a:r>
              <a:t>Text názvu</a:t>
            </a:r>
          </a:p>
        </p:txBody>
      </p:sp>
      <p:sp>
        <p:nvSpPr>
          <p:cNvPr id="62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30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0520491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4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roup 4"/>
          <p:cNvGrpSpPr/>
          <p:nvPr/>
        </p:nvGrpSpPr>
        <p:grpSpPr>
          <a:xfrm>
            <a:off x="1808" y="1016"/>
            <a:ext cx="12188381" cy="6855965"/>
            <a:chOff x="0" y="0"/>
            <a:chExt cx="9141284" cy="5141972"/>
          </a:xfrm>
        </p:grpSpPr>
        <p:pic>
          <p:nvPicPr>
            <p:cNvPr id="63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9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1" name="Text názvu"/>
          <p:cNvSpPr txBox="1">
            <a:spLocks noGrp="1"/>
          </p:cNvSpPr>
          <p:nvPr>
            <p:ph type="title"/>
          </p:nvPr>
        </p:nvSpPr>
        <p:spPr>
          <a:xfrm>
            <a:off x="6271465" y="2962211"/>
            <a:ext cx="5372679" cy="855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933"/>
            </a:lvl1pPr>
          </a:lstStyle>
          <a:p>
            <a:r>
              <a:t>Text názvu</a:t>
            </a:r>
          </a:p>
        </p:txBody>
      </p:sp>
      <p:sp>
        <p:nvSpPr>
          <p:cNvPr id="64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43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7196708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Red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068" y="1130936"/>
            <a:ext cx="3604237" cy="4800003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Text názvu"/>
          <p:cNvSpPr txBox="1">
            <a:spLocks noGrp="1"/>
          </p:cNvSpPr>
          <p:nvPr>
            <p:ph type="title"/>
          </p:nvPr>
        </p:nvSpPr>
        <p:spPr>
          <a:xfrm>
            <a:off x="2175927" y="3747514"/>
            <a:ext cx="5507573" cy="67315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5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5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237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Red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643" y="1143057"/>
            <a:ext cx="3570711" cy="4771203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Text názvu"/>
          <p:cNvSpPr txBox="1">
            <a:spLocks noGrp="1"/>
          </p:cNvSpPr>
          <p:nvPr>
            <p:ph type="title"/>
          </p:nvPr>
        </p:nvSpPr>
        <p:spPr>
          <a:xfrm>
            <a:off x="2163229" y="3774169"/>
            <a:ext cx="5507572" cy="9267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933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6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65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055457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White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MSIPCMContentMarking"/>
          <p:cNvSpPr txBox="1"/>
          <p:nvPr/>
        </p:nvSpPr>
        <p:spPr>
          <a:xfrm>
            <a:off x="-1" y="6645502"/>
            <a:ext cx="826273" cy="143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933"/>
              <a:t>C2 General</a:t>
            </a:r>
          </a:p>
        </p:txBody>
      </p:sp>
      <p:pic>
        <p:nvPicPr>
          <p:cNvPr id="675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950" y="1148673"/>
            <a:ext cx="3590921" cy="4782265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Text názvu"/>
          <p:cNvSpPr txBox="1">
            <a:spLocks noGrp="1"/>
          </p:cNvSpPr>
          <p:nvPr>
            <p:ph type="title"/>
          </p:nvPr>
        </p:nvSpPr>
        <p:spPr>
          <a:xfrm>
            <a:off x="2175927" y="3747514"/>
            <a:ext cx="5507573" cy="67315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000"/>
            </a:lvl1pPr>
          </a:lstStyle>
          <a:p>
            <a:r>
              <a:t>Text názvu</a:t>
            </a:r>
          </a:p>
        </p:txBody>
      </p:sp>
      <p:sp>
        <p:nvSpPr>
          <p:cNvPr id="67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67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65916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White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MSIPCMContentMarking"/>
          <p:cNvSpPr txBox="1"/>
          <p:nvPr/>
        </p:nvSpPr>
        <p:spPr>
          <a:xfrm>
            <a:off x="-1" y="6645502"/>
            <a:ext cx="826273" cy="143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933"/>
              <a:t>C2 General</a:t>
            </a:r>
          </a:p>
        </p:txBody>
      </p:sp>
      <p:pic>
        <p:nvPicPr>
          <p:cNvPr id="68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773" y="1141611"/>
            <a:ext cx="3571795" cy="4772651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Text názvu"/>
          <p:cNvSpPr txBox="1">
            <a:spLocks noGrp="1"/>
          </p:cNvSpPr>
          <p:nvPr>
            <p:ph type="title"/>
          </p:nvPr>
        </p:nvSpPr>
        <p:spPr>
          <a:xfrm>
            <a:off x="2163229" y="3774169"/>
            <a:ext cx="5507572" cy="9267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933"/>
            </a:lvl1pPr>
          </a:lstStyle>
          <a:p>
            <a:r>
              <a:t>Text názvu</a:t>
            </a:r>
          </a:p>
        </p:txBody>
      </p:sp>
      <p:sp>
        <p:nvSpPr>
          <p:cNvPr id="68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334433" y="5385814"/>
            <a:ext cx="2787267" cy="91051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1pPr>
            <a:lvl2pPr marL="0" indent="609585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2pPr>
            <a:lvl3pPr marL="0" indent="1219170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3pPr>
            <a:lvl4pPr marL="0" indent="1828754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4pPr>
            <a:lvl5pPr marL="0" indent="2438339">
              <a:buClrTx/>
              <a:buSzTx/>
              <a:buFontTx/>
              <a:buNone/>
              <a:defRPr sz="1867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69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7265508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MSIPCMContentMarking"/>
          <p:cNvSpPr txBox="1"/>
          <p:nvPr/>
        </p:nvSpPr>
        <p:spPr>
          <a:xfrm>
            <a:off x="-1" y="6645502"/>
            <a:ext cx="826273" cy="143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933"/>
              <a:t>C2 General</a:t>
            </a:r>
          </a:p>
        </p:txBody>
      </p:sp>
      <p:sp>
        <p:nvSpPr>
          <p:cNvPr id="699" name="Text názvu"/>
          <p:cNvSpPr txBox="1">
            <a:spLocks noGrp="1"/>
          </p:cNvSpPr>
          <p:nvPr>
            <p:ph type="title"/>
          </p:nvPr>
        </p:nvSpPr>
        <p:spPr>
          <a:xfrm>
            <a:off x="334433" y="274638"/>
            <a:ext cx="8718552" cy="88997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  <p:sp>
        <p:nvSpPr>
          <p:cNvPr id="700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6015048" y="6438489"/>
            <a:ext cx="161904" cy="1642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01" name="Text úrovně 1…"/>
          <p:cNvSpPr txBox="1">
            <a:spLocks noGrp="1"/>
          </p:cNvSpPr>
          <p:nvPr>
            <p:ph type="body" idx="1"/>
          </p:nvPr>
        </p:nvSpPr>
        <p:spPr>
          <a:xfrm>
            <a:off x="334434" y="1164608"/>
            <a:ext cx="11523133" cy="480439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</p:spTree>
    <p:extLst>
      <p:ext uri="{BB962C8B-B14F-4D97-AF65-F5344CB8AC3E}">
        <p14:creationId xmlns:p14="http://schemas.microsoft.com/office/powerpoint/2010/main" val="1587659848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&amp;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MSIPCMContentMarking"/>
          <p:cNvSpPr txBox="1"/>
          <p:nvPr/>
        </p:nvSpPr>
        <p:spPr>
          <a:xfrm>
            <a:off x="-1" y="6645502"/>
            <a:ext cx="826273" cy="143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933"/>
              <a:t>C2 General</a:t>
            </a:r>
          </a:p>
        </p:txBody>
      </p:sp>
      <p:sp>
        <p:nvSpPr>
          <p:cNvPr id="710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6015048" y="6438489"/>
            <a:ext cx="161904" cy="1642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1" name="Picture Placeholder 11"/>
          <p:cNvSpPr>
            <a:spLocks noGrp="1"/>
          </p:cNvSpPr>
          <p:nvPr>
            <p:ph type="pic" sz="half" idx="21"/>
          </p:nvPr>
        </p:nvSpPr>
        <p:spPr>
          <a:xfrm>
            <a:off x="6239934" y="1164168"/>
            <a:ext cx="5617633" cy="480483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12" name="Text úrovně 1…"/>
          <p:cNvSpPr txBox="1">
            <a:spLocks noGrp="1"/>
          </p:cNvSpPr>
          <p:nvPr>
            <p:ph type="body" sz="half" idx="1"/>
          </p:nvPr>
        </p:nvSpPr>
        <p:spPr>
          <a:xfrm>
            <a:off x="334434" y="1164168"/>
            <a:ext cx="5617633" cy="48048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13" name="Text názvu"/>
          <p:cNvSpPr txBox="1">
            <a:spLocks noGrp="1"/>
          </p:cNvSpPr>
          <p:nvPr>
            <p:ph type="title"/>
          </p:nvPr>
        </p:nvSpPr>
        <p:spPr>
          <a:xfrm>
            <a:off x="334434" y="274638"/>
            <a:ext cx="11514036" cy="88997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</p:spTree>
    <p:extLst>
      <p:ext uri="{BB962C8B-B14F-4D97-AF65-F5344CB8AC3E}">
        <p14:creationId xmlns:p14="http://schemas.microsoft.com/office/powerpoint/2010/main" val="14515766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&amp; Char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MSIPCMContentMarking"/>
          <p:cNvSpPr txBox="1"/>
          <p:nvPr/>
        </p:nvSpPr>
        <p:spPr>
          <a:xfrm>
            <a:off x="-1" y="6645502"/>
            <a:ext cx="826273" cy="143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933"/>
              <a:t>C2 General</a:t>
            </a:r>
          </a:p>
        </p:txBody>
      </p:sp>
      <p:sp>
        <p:nvSpPr>
          <p:cNvPr id="722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6015048" y="6438489"/>
            <a:ext cx="161904" cy="1642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23" name="Text úrovně 1…"/>
          <p:cNvSpPr txBox="1">
            <a:spLocks noGrp="1"/>
          </p:cNvSpPr>
          <p:nvPr>
            <p:ph type="body" sz="half" idx="1"/>
          </p:nvPr>
        </p:nvSpPr>
        <p:spPr>
          <a:xfrm>
            <a:off x="334434" y="1164168"/>
            <a:ext cx="5617633" cy="48048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24" name="Text názvu"/>
          <p:cNvSpPr txBox="1">
            <a:spLocks noGrp="1"/>
          </p:cNvSpPr>
          <p:nvPr>
            <p:ph type="title"/>
          </p:nvPr>
        </p:nvSpPr>
        <p:spPr>
          <a:xfrm>
            <a:off x="334434" y="274638"/>
            <a:ext cx="11514036" cy="88997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</p:spTree>
    <p:extLst>
      <p:ext uri="{BB962C8B-B14F-4D97-AF65-F5344CB8AC3E}">
        <p14:creationId xmlns:p14="http://schemas.microsoft.com/office/powerpoint/2010/main" val="103833846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77F5D-73C5-B7F5-AB14-9D78C2441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0F8D-B41F-4A07-ADD0-46379FC7862E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84D7A-49BB-38A2-5C5E-C5304AEA0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6E8EB-77D0-8AAD-1AB5-C224DD5C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0CC3-7F97-4A50-9746-5339AC7FE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087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 and Dat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MSIPCMContentMarking"/>
          <p:cNvSpPr txBox="1"/>
          <p:nvPr/>
        </p:nvSpPr>
        <p:spPr>
          <a:xfrm>
            <a:off x="-1" y="6645502"/>
            <a:ext cx="826273" cy="143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933"/>
              <a:t>C2 General</a:t>
            </a:r>
          </a:p>
        </p:txBody>
      </p:sp>
      <p:pic>
        <p:nvPicPr>
          <p:cNvPr id="733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613" y="1110767"/>
            <a:ext cx="3667808" cy="4983057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Text názvu"/>
          <p:cNvSpPr txBox="1">
            <a:spLocks noGrp="1"/>
          </p:cNvSpPr>
          <p:nvPr>
            <p:ph type="title"/>
          </p:nvPr>
        </p:nvSpPr>
        <p:spPr>
          <a:xfrm>
            <a:off x="755857" y="3276600"/>
            <a:ext cx="4378691" cy="13208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t>Text názvu</a:t>
            </a:r>
          </a:p>
        </p:txBody>
      </p:sp>
      <p:sp>
        <p:nvSpPr>
          <p:cNvPr id="735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6015048" y="6438489"/>
            <a:ext cx="161904" cy="1642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3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5947834" y="2096968"/>
            <a:ext cx="2078567" cy="3872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20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20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2pPr>
            <a:lvl3pPr>
              <a:lnSpc>
                <a:spcPct val="90000"/>
              </a:lnSpc>
              <a:spcBef>
                <a:spcPts val="2000"/>
              </a:spcBef>
              <a:buClrTx/>
              <a:buFontTx/>
              <a:defRPr b="1">
                <a:solidFill>
                  <a:schemeClr val="accent1"/>
                </a:solidFill>
              </a:defRPr>
            </a:lvl3pPr>
            <a:lvl4pPr>
              <a:lnSpc>
                <a:spcPct val="90000"/>
              </a:lnSpc>
              <a:spcBef>
                <a:spcPts val="2000"/>
              </a:spcBef>
              <a:buClrTx/>
              <a:buFontTx/>
              <a:defRPr b="1">
                <a:solidFill>
                  <a:schemeClr val="accent1"/>
                </a:solidFill>
              </a:defRPr>
            </a:lvl4pPr>
            <a:lvl5pPr>
              <a:lnSpc>
                <a:spcPct val="90000"/>
              </a:lnSpc>
              <a:spcBef>
                <a:spcPts val="2000"/>
              </a:spcBef>
              <a:buClrTx/>
              <a:buFontTx/>
              <a:defRPr b="1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37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8329788" y="2096968"/>
            <a:ext cx="2078568" cy="3872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20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1pPr>
          </a:lstStyle>
          <a:p>
            <a: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327234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MSIPCMContentMarking"/>
          <p:cNvSpPr txBox="1"/>
          <p:nvPr/>
        </p:nvSpPr>
        <p:spPr>
          <a:xfrm>
            <a:off x="-1" y="6645502"/>
            <a:ext cx="826273" cy="143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933"/>
              <a:t>C2 General</a:t>
            </a:r>
          </a:p>
        </p:txBody>
      </p:sp>
      <p:sp>
        <p:nvSpPr>
          <p:cNvPr id="746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6015048" y="6438489"/>
            <a:ext cx="161904" cy="1642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47" name="Text názvu"/>
          <p:cNvSpPr txBox="1">
            <a:spLocks noGrp="1"/>
          </p:cNvSpPr>
          <p:nvPr>
            <p:ph type="title"/>
          </p:nvPr>
        </p:nvSpPr>
        <p:spPr>
          <a:xfrm>
            <a:off x="334434" y="274638"/>
            <a:ext cx="11514036" cy="88997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</p:spTree>
    <p:extLst>
      <p:ext uri="{BB962C8B-B14F-4D97-AF65-F5344CB8AC3E}">
        <p14:creationId xmlns:p14="http://schemas.microsoft.com/office/powerpoint/2010/main" val="579660310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MSIPCMContentMarking"/>
          <p:cNvSpPr txBox="1"/>
          <p:nvPr/>
        </p:nvSpPr>
        <p:spPr>
          <a:xfrm>
            <a:off x="-1" y="6645502"/>
            <a:ext cx="826273" cy="143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933"/>
              <a:t>C2 General</a:t>
            </a:r>
          </a:p>
        </p:txBody>
      </p:sp>
      <p:sp>
        <p:nvSpPr>
          <p:cNvPr id="756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6015048" y="6438489"/>
            <a:ext cx="161904" cy="1642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4610266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Red Speech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606" y="1092083"/>
            <a:ext cx="3011263" cy="4056059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Text názvu"/>
          <p:cNvSpPr txBox="1">
            <a:spLocks noGrp="1"/>
          </p:cNvSpPr>
          <p:nvPr>
            <p:ph type="title"/>
          </p:nvPr>
        </p:nvSpPr>
        <p:spPr>
          <a:xfrm>
            <a:off x="5935131" y="2729088"/>
            <a:ext cx="3788835" cy="11063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765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6015048" y="6438489"/>
            <a:ext cx="161904" cy="1642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66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" y="191908"/>
            <a:ext cx="5892799" cy="43800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44266" spc="-1333">
                <a:solidFill>
                  <a:srgbClr val="FFFFFF"/>
                </a:solidFill>
              </a:defRPr>
            </a:lvl1pPr>
            <a:lvl2pPr marL="4934749" indent="-4668055" algn="ctr">
              <a:lnSpc>
                <a:spcPct val="90000"/>
              </a:lnSpc>
              <a:spcBef>
                <a:spcPts val="0"/>
              </a:spcBef>
              <a:buClrTx/>
              <a:buFontTx/>
              <a:defRPr sz="44266" spc="-1333">
                <a:solidFill>
                  <a:srgbClr val="FFFFFF"/>
                </a:solidFill>
              </a:defRPr>
            </a:lvl2pPr>
            <a:lvl3pPr marL="5132182" indent="-4617845" algn="ctr">
              <a:lnSpc>
                <a:spcPct val="90000"/>
              </a:lnSpc>
              <a:spcBef>
                <a:spcPts val="0"/>
              </a:spcBef>
              <a:buClrTx/>
              <a:buFontTx/>
              <a:defRPr sz="44266" spc="-1333">
                <a:solidFill>
                  <a:srgbClr val="FFFFFF"/>
                </a:solidFill>
              </a:defRPr>
            </a:lvl3pPr>
            <a:lvl4pPr marL="6318814" indent="-5563184" algn="ctr">
              <a:lnSpc>
                <a:spcPct val="90000"/>
              </a:lnSpc>
              <a:spcBef>
                <a:spcPts val="0"/>
              </a:spcBef>
              <a:buClrTx/>
              <a:buFontTx/>
              <a:defRPr sz="44266" spc="-1333">
                <a:solidFill>
                  <a:srgbClr val="FFFFFF"/>
                </a:solidFill>
              </a:defRPr>
            </a:lvl4pPr>
            <a:lvl5pPr marL="6976359" indent="-5973084" algn="ctr">
              <a:lnSpc>
                <a:spcPct val="90000"/>
              </a:lnSpc>
              <a:spcBef>
                <a:spcPts val="0"/>
              </a:spcBef>
              <a:buClrTx/>
              <a:buFontTx/>
              <a:defRPr sz="44266" spc="-1333">
                <a:solidFill>
                  <a:srgbClr val="FFFFFF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767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55671581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White Speechmar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MSIPCMContentMarking"/>
          <p:cNvSpPr txBox="1"/>
          <p:nvPr/>
        </p:nvSpPr>
        <p:spPr>
          <a:xfrm>
            <a:off x="-1" y="6645502"/>
            <a:ext cx="826273" cy="143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933"/>
              <a:t>C2 General</a:t>
            </a:r>
          </a:p>
        </p:txBody>
      </p:sp>
      <p:pic>
        <p:nvPicPr>
          <p:cNvPr id="77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073" y="1092141"/>
            <a:ext cx="3011219" cy="405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Text názvu"/>
          <p:cNvSpPr txBox="1">
            <a:spLocks noGrp="1"/>
          </p:cNvSpPr>
          <p:nvPr>
            <p:ph type="title"/>
          </p:nvPr>
        </p:nvSpPr>
        <p:spPr>
          <a:xfrm>
            <a:off x="5935131" y="2729088"/>
            <a:ext cx="3788835" cy="11063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</a:lvl1pPr>
          </a:lstStyle>
          <a:p>
            <a:r>
              <a:t>Text názvu</a:t>
            </a:r>
          </a:p>
        </p:txBody>
      </p:sp>
      <p:sp>
        <p:nvSpPr>
          <p:cNvPr id="778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6015048" y="6438489"/>
            <a:ext cx="161904" cy="1642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79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" y="191908"/>
            <a:ext cx="5892799" cy="43800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44266" spc="-1333">
                <a:solidFill>
                  <a:schemeClr val="accent1"/>
                </a:solidFill>
              </a:defRPr>
            </a:lvl1pPr>
            <a:lvl2pPr marL="4934749" indent="-4668055" algn="ctr">
              <a:lnSpc>
                <a:spcPct val="90000"/>
              </a:lnSpc>
              <a:spcBef>
                <a:spcPts val="0"/>
              </a:spcBef>
              <a:buClrTx/>
              <a:buFontTx/>
              <a:defRPr sz="44266" spc="-1333">
                <a:solidFill>
                  <a:schemeClr val="accent1"/>
                </a:solidFill>
              </a:defRPr>
            </a:lvl2pPr>
            <a:lvl3pPr marL="5132182" indent="-4617845" algn="ctr">
              <a:lnSpc>
                <a:spcPct val="90000"/>
              </a:lnSpc>
              <a:spcBef>
                <a:spcPts val="0"/>
              </a:spcBef>
              <a:buClrTx/>
              <a:buFontTx/>
              <a:defRPr sz="44266" spc="-1333">
                <a:solidFill>
                  <a:schemeClr val="accent1"/>
                </a:solidFill>
              </a:defRPr>
            </a:lvl3pPr>
            <a:lvl4pPr marL="6318814" indent="-5563184" algn="ctr">
              <a:lnSpc>
                <a:spcPct val="90000"/>
              </a:lnSpc>
              <a:spcBef>
                <a:spcPts val="0"/>
              </a:spcBef>
              <a:buClrTx/>
              <a:buFontTx/>
              <a:defRPr sz="44266" spc="-1333">
                <a:solidFill>
                  <a:schemeClr val="accent1"/>
                </a:solidFill>
              </a:defRPr>
            </a:lvl4pPr>
            <a:lvl5pPr marL="6976359" indent="-5973084" algn="ctr">
              <a:lnSpc>
                <a:spcPct val="90000"/>
              </a:lnSpc>
              <a:spcBef>
                <a:spcPts val="0"/>
              </a:spcBef>
              <a:buClrTx/>
              <a:buFontTx/>
              <a:defRPr sz="44266" spc="-1333">
                <a:solidFill>
                  <a:schemeClr val="accent1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  <p:extLst>
      <p:ext uri="{BB962C8B-B14F-4D97-AF65-F5344CB8AC3E}">
        <p14:creationId xmlns:p14="http://schemas.microsoft.com/office/powerpoint/2010/main" val="3094788377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Text názvu"/>
          <p:cNvSpPr txBox="1">
            <a:spLocks noGrp="1"/>
          </p:cNvSpPr>
          <p:nvPr>
            <p:ph type="title"/>
          </p:nvPr>
        </p:nvSpPr>
        <p:spPr>
          <a:xfrm>
            <a:off x="5952064" y="2573524"/>
            <a:ext cx="5905501" cy="14005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787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6015048" y="6438489"/>
            <a:ext cx="161904" cy="1642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88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" y="191908"/>
            <a:ext cx="5892799" cy="43800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44266" spc="-1333">
                <a:solidFill>
                  <a:srgbClr val="FFFFFF"/>
                </a:solidFill>
              </a:defRPr>
            </a:lvl1pPr>
            <a:lvl2pPr marL="4934749" indent="-4668055" algn="ctr">
              <a:lnSpc>
                <a:spcPct val="90000"/>
              </a:lnSpc>
              <a:spcBef>
                <a:spcPts val="0"/>
              </a:spcBef>
              <a:buClrTx/>
              <a:buFontTx/>
              <a:defRPr sz="44266" spc="-1333">
                <a:solidFill>
                  <a:srgbClr val="FFFFFF"/>
                </a:solidFill>
              </a:defRPr>
            </a:lvl2pPr>
            <a:lvl3pPr marL="5132182" indent="-4617845" algn="ctr">
              <a:lnSpc>
                <a:spcPct val="90000"/>
              </a:lnSpc>
              <a:spcBef>
                <a:spcPts val="0"/>
              </a:spcBef>
              <a:buClrTx/>
              <a:buFontTx/>
              <a:defRPr sz="44266" spc="-1333">
                <a:solidFill>
                  <a:srgbClr val="FFFFFF"/>
                </a:solidFill>
              </a:defRPr>
            </a:lvl3pPr>
            <a:lvl4pPr marL="6318814" indent="-5563184" algn="ctr">
              <a:lnSpc>
                <a:spcPct val="90000"/>
              </a:lnSpc>
              <a:spcBef>
                <a:spcPts val="0"/>
              </a:spcBef>
              <a:buClrTx/>
              <a:buFontTx/>
              <a:defRPr sz="44266" spc="-1333">
                <a:solidFill>
                  <a:srgbClr val="FFFFFF"/>
                </a:solidFill>
              </a:defRPr>
            </a:lvl4pPr>
            <a:lvl5pPr marL="6976359" indent="-5973084" algn="ctr">
              <a:lnSpc>
                <a:spcPct val="90000"/>
              </a:lnSpc>
              <a:spcBef>
                <a:spcPts val="0"/>
              </a:spcBef>
              <a:buClrTx/>
              <a:buFontTx/>
              <a:defRPr sz="44266" spc="-1333">
                <a:solidFill>
                  <a:srgbClr val="FFFFFF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789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35525132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MSIPCMContentMarking"/>
          <p:cNvSpPr txBox="1"/>
          <p:nvPr/>
        </p:nvSpPr>
        <p:spPr>
          <a:xfrm>
            <a:off x="-1" y="6645502"/>
            <a:ext cx="826273" cy="143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933"/>
              <a:t>C2 General</a:t>
            </a:r>
          </a:p>
        </p:txBody>
      </p:sp>
      <p:sp>
        <p:nvSpPr>
          <p:cNvPr id="798" name="Text názvu"/>
          <p:cNvSpPr txBox="1">
            <a:spLocks noGrp="1"/>
          </p:cNvSpPr>
          <p:nvPr>
            <p:ph type="title"/>
          </p:nvPr>
        </p:nvSpPr>
        <p:spPr>
          <a:xfrm>
            <a:off x="5952065" y="2573524"/>
            <a:ext cx="5905503" cy="14005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000"/>
            </a:lvl1pPr>
          </a:lstStyle>
          <a:p>
            <a:r>
              <a:t>Text názvu</a:t>
            </a:r>
          </a:p>
        </p:txBody>
      </p:sp>
      <p:sp>
        <p:nvSpPr>
          <p:cNvPr id="799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6015048" y="6438489"/>
            <a:ext cx="161904" cy="1642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00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" y="191908"/>
            <a:ext cx="5892799" cy="43800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44266" spc="-1333">
                <a:solidFill>
                  <a:schemeClr val="accent1"/>
                </a:solidFill>
              </a:defRPr>
            </a:lvl1pPr>
            <a:lvl2pPr marL="4934749" indent="-4668055" algn="ctr">
              <a:lnSpc>
                <a:spcPct val="90000"/>
              </a:lnSpc>
              <a:spcBef>
                <a:spcPts val="0"/>
              </a:spcBef>
              <a:buClrTx/>
              <a:buFontTx/>
              <a:defRPr sz="44266" spc="-1333">
                <a:solidFill>
                  <a:schemeClr val="accent1"/>
                </a:solidFill>
              </a:defRPr>
            </a:lvl2pPr>
            <a:lvl3pPr marL="5132182" indent="-4617845" algn="ctr">
              <a:lnSpc>
                <a:spcPct val="90000"/>
              </a:lnSpc>
              <a:spcBef>
                <a:spcPts val="0"/>
              </a:spcBef>
              <a:buClrTx/>
              <a:buFontTx/>
              <a:defRPr sz="44266" spc="-1333">
                <a:solidFill>
                  <a:schemeClr val="accent1"/>
                </a:solidFill>
              </a:defRPr>
            </a:lvl3pPr>
            <a:lvl4pPr marL="6318814" indent="-5563184" algn="ctr">
              <a:lnSpc>
                <a:spcPct val="90000"/>
              </a:lnSpc>
              <a:spcBef>
                <a:spcPts val="0"/>
              </a:spcBef>
              <a:buClrTx/>
              <a:buFontTx/>
              <a:defRPr sz="44266" spc="-1333">
                <a:solidFill>
                  <a:schemeClr val="accent1"/>
                </a:solidFill>
              </a:defRPr>
            </a:lvl4pPr>
            <a:lvl5pPr marL="6976359" indent="-5973084" algn="ctr">
              <a:lnSpc>
                <a:spcPct val="90000"/>
              </a:lnSpc>
              <a:spcBef>
                <a:spcPts val="0"/>
              </a:spcBef>
              <a:buClrTx/>
              <a:buFontTx/>
              <a:defRPr sz="44266" spc="-1333">
                <a:solidFill>
                  <a:schemeClr val="accent1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  <p:extLst>
      <p:ext uri="{BB962C8B-B14F-4D97-AF65-F5344CB8AC3E}">
        <p14:creationId xmlns:p14="http://schemas.microsoft.com/office/powerpoint/2010/main" val="208433899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x3 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Media Placeholder 4"/>
          <p:cNvSpPr>
            <a:spLocks noGrp="1"/>
          </p:cNvSpPr>
          <p:nvPr>
            <p:ph type="media" idx="21"/>
          </p:nvPr>
        </p:nvSpPr>
        <p:spPr>
          <a:xfrm>
            <a:off x="2144534" y="355601"/>
            <a:ext cx="7902935" cy="592719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08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6015048" y="6438489"/>
            <a:ext cx="161904" cy="1642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0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90388161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x9 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Media Placeholder 4"/>
          <p:cNvSpPr>
            <a:spLocks noGrp="1"/>
          </p:cNvSpPr>
          <p:nvPr>
            <p:ph type="media" idx="21"/>
          </p:nvPr>
        </p:nvSpPr>
        <p:spPr>
          <a:xfrm>
            <a:off x="1096434" y="355199"/>
            <a:ext cx="9999135" cy="562451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17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6015048" y="6438489"/>
            <a:ext cx="161904" cy="1642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1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120" y="6062989"/>
            <a:ext cx="528448" cy="52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6556395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frame 16x9 Video placehol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Media Placeholder 4"/>
          <p:cNvSpPr>
            <a:spLocks noGrp="1"/>
          </p:cNvSpPr>
          <p:nvPr>
            <p:ph type="media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2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37228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55599-3AB1-8115-6EA7-3BA51DED7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1F7C0-79DE-1AA1-9F30-B48B61B69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29EBA-EA26-DB9B-B952-6BA3BE85C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F4FA0-1CC5-E26E-C64D-1C2430E5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0F8D-B41F-4A07-ADD0-46379FC7862E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10DAA-F11C-27B7-E67F-F9860B784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CA325-FEDE-D472-896A-D896B8EA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0CC3-7F97-4A50-9746-5339AC7FE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6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6B744-ABF1-F713-F3F3-F0D443A3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D00473-E09D-9D05-84A1-9CCB7DA718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716151-BCCB-BF39-4EFE-1FA394770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980AC-1117-9395-1924-C6E285445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0F8D-B41F-4A07-ADD0-46379FC7862E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BFFAE-2F8D-657D-6F19-541302CDA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4674C-B5F7-793D-EFE3-6B0ECFED7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0CC3-7F97-4A50-9746-5339AC7FE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64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3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63" Type="http://schemas.openxmlformats.org/officeDocument/2006/relationships/slideLayout" Target="../slideLayouts/slideLayout75.xml"/><Relationship Id="rId68" Type="http://schemas.openxmlformats.org/officeDocument/2006/relationships/theme" Target="../theme/theme2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6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17.xml"/><Relationship Id="rId61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56" Type="http://schemas.openxmlformats.org/officeDocument/2006/relationships/slideLayout" Target="../slideLayouts/slideLayout68.xml"/><Relationship Id="rId64" Type="http://schemas.openxmlformats.org/officeDocument/2006/relationships/slideLayout" Target="../slideLayouts/slideLayout76.xml"/><Relationship Id="rId69" Type="http://schemas.openxmlformats.org/officeDocument/2006/relationships/image" Target="../media/image3.png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71.xml"/><Relationship Id="rId67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66.xml"/><Relationship Id="rId6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72.xml"/><Relationship Id="rId6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46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3EE3AE-08F6-23CB-8799-B325DEB24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209C4-E5AC-C239-031E-795FBFB24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6FB07-B4B0-6E57-3390-D10C567FF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C70F8D-B41F-4A07-ADD0-46379FC7862E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7E519-803E-A832-DF86-F04F59E20D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F0B2B-13A2-E00F-B414-07B61AC42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360CC3-7F97-4A50-9746-5339AC7FE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399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5213569" y="2539585"/>
            <a:ext cx="1753483" cy="17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názvu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Text názvu</a:t>
            </a:r>
          </a:p>
        </p:txBody>
      </p:sp>
      <p:sp>
        <p:nvSpPr>
          <p:cNvPr id="4" name="Text úrovně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5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8656648" y="6192140"/>
            <a:ext cx="161903" cy="16421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ctr">
              <a:defRPr sz="1067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967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</p:sldLayoutIdLst>
  <p:transition spd="med"/>
  <p:txStyles>
    <p:titleStyle>
      <a:lvl1pPr marL="0" marR="0" indent="0" algn="l" defTabSz="121917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1pPr>
      <a:lvl2pPr marL="0" marR="0" indent="0" algn="l" defTabSz="121917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2pPr>
      <a:lvl3pPr marL="0" marR="0" indent="0" algn="l" defTabSz="121917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3pPr>
      <a:lvl4pPr marL="0" marR="0" indent="0" algn="l" defTabSz="121917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4pPr>
      <a:lvl5pPr marL="0" marR="0" indent="0" algn="l" defTabSz="121917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5pPr>
      <a:lvl6pPr marL="0" marR="0" indent="0" algn="l" defTabSz="121917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6pPr>
      <a:lvl7pPr marL="0" marR="0" indent="0" algn="l" defTabSz="121917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7pPr>
      <a:lvl8pPr marL="0" marR="0" indent="0" algn="l" defTabSz="121917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8pPr>
      <a:lvl9pPr marL="0" marR="0" indent="0" algn="l" defTabSz="121917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9pPr>
    </p:titleStyle>
    <p:bodyStyle>
      <a:lvl1pPr marL="184145" marR="0" indent="-184145" algn="l" defTabSz="1219170" rtl="0" latinLnBrk="0">
        <a:lnSpc>
          <a:spcPct val="10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1pPr>
      <a:lvl2pPr marL="519780" marR="0" indent="-253087" algn="l" defTabSz="1219170" rtl="0" latinLnBrk="0">
        <a:lnSpc>
          <a:spcPct val="10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2pPr>
      <a:lvl3pPr marL="764702" marR="0" indent="-250364" algn="l" defTabSz="1219170" rtl="0" latinLnBrk="0">
        <a:lnSpc>
          <a:spcPct val="10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3pPr>
      <a:lvl4pPr marL="1057248" marR="0" indent="-301618" algn="l" defTabSz="1219170" rtl="0" latinLnBrk="0">
        <a:lnSpc>
          <a:spcPct val="10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4pPr>
      <a:lvl5pPr marL="1327116" marR="0" indent="-323841" algn="l" defTabSz="1219170" rtl="0" latinLnBrk="0">
        <a:lnSpc>
          <a:spcPct val="10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5pPr>
      <a:lvl6pPr marL="3322236" marR="0" indent="-274312" algn="l" defTabSz="1219170" rtl="0" latinLnBrk="0">
        <a:lnSpc>
          <a:spcPct val="10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6pPr>
      <a:lvl7pPr marL="3931820" marR="0" indent="-274312" algn="l" defTabSz="1219170" rtl="0" latinLnBrk="0">
        <a:lnSpc>
          <a:spcPct val="10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7pPr>
      <a:lvl8pPr marL="4541406" marR="0" indent="-274313" algn="l" defTabSz="1219170" rtl="0" latinLnBrk="0">
        <a:lnSpc>
          <a:spcPct val="10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8pPr>
      <a:lvl9pPr marL="5150991" marR="0" indent="-274313" algn="l" defTabSz="1219170" rtl="0" latinLnBrk="0">
        <a:lnSpc>
          <a:spcPct val="10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9pPr>
    </p:bodyStyle>
    <p:otherStyle>
      <a:lvl1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1pPr>
      <a:lvl2pPr marL="0" marR="0" indent="609585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2pPr>
      <a:lvl3pPr marL="0" marR="0" indent="121917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3pPr>
      <a:lvl4pPr marL="0" marR="0" indent="1828754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4pPr>
      <a:lvl5pPr marL="0" marR="0" indent="2438339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5pPr>
      <a:lvl6pPr marL="0" marR="0" indent="3047924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6pPr>
      <a:lvl7pPr marL="0" marR="0" indent="3657509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7pPr>
      <a:lvl8pPr marL="0" marR="0" indent="4267093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8pPr>
      <a:lvl9pPr marL="0" marR="0" indent="4876678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editor/codebasics#:~:text=VS%20Code%20has%20great%20support,)%20%2D%20Format%20the%20selected%20text.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" TargetMode="External"/><Relationship Id="rId2" Type="http://schemas.openxmlformats.org/officeDocument/2006/relationships/hyperlink" Target="https://developer.mozilla.org/en-US/docs/Web/HTML/Element" TargetMode="External"/><Relationship Id="rId1" Type="http://schemas.openxmlformats.org/officeDocument/2006/relationships/slideLayout" Target="../slideLayouts/slideLayout7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marketplace.visualstudio.com/items?itemName=ritwickdey.LiveServer" TargetMode="External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tionary.org/wiki/divitis" TargetMode="External"/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Základy HTML</a:t>
            </a:r>
          </a:p>
        </p:txBody>
      </p:sp>
      <p:sp>
        <p:nvSpPr>
          <p:cNvPr id="836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334436" y="5385814"/>
            <a:ext cx="2787265" cy="910517"/>
          </a:xfrm>
          <a:prstGeom prst="rect">
            <a:avLst/>
          </a:prstGeom>
        </p:spPr>
        <p:txBody>
          <a:bodyPr/>
          <a:lstStyle/>
          <a:p>
            <a:r>
              <a:rPr lang="cs-CZ" dirty="0"/>
              <a:t>2023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6061537" y="6438489"/>
            <a:ext cx="68929" cy="1642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916" name="Title 3"/>
          <p:cNvSpPr txBox="1">
            <a:spLocks noGrp="1"/>
          </p:cNvSpPr>
          <p:nvPr>
            <p:ph type="title"/>
          </p:nvPr>
        </p:nvSpPr>
        <p:spPr>
          <a:xfrm>
            <a:off x="334432" y="274638"/>
            <a:ext cx="11514037" cy="889972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Nadpisy</a:t>
            </a:r>
            <a:r>
              <a:rPr dirty="0"/>
              <a:t> (head</a:t>
            </a:r>
            <a:r>
              <a:rPr lang="cs-CZ" dirty="0" err="1"/>
              <a:t>ing</a:t>
            </a:r>
            <a:r>
              <a:rPr dirty="0"/>
              <a:t>)</a:t>
            </a:r>
          </a:p>
        </p:txBody>
      </p:sp>
      <p:pic>
        <p:nvPicPr>
          <p:cNvPr id="91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010" y="1164609"/>
            <a:ext cx="3810332" cy="3332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918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76" y="1164609"/>
            <a:ext cx="5751539" cy="3332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6061537" y="6438489"/>
            <a:ext cx="68929" cy="1642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911" name="Title 3"/>
          <p:cNvSpPr txBox="1">
            <a:spLocks noGrp="1"/>
          </p:cNvSpPr>
          <p:nvPr>
            <p:ph type="title"/>
          </p:nvPr>
        </p:nvSpPr>
        <p:spPr>
          <a:xfrm>
            <a:off x="334432" y="274638"/>
            <a:ext cx="11514037" cy="8899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Text</a:t>
            </a:r>
            <a:endParaRPr dirty="0"/>
          </a:p>
        </p:txBody>
      </p:sp>
      <p:sp>
        <p:nvSpPr>
          <p:cNvPr id="912" name="Většina elementů jsou párové elementy…"/>
          <p:cNvSpPr txBox="1">
            <a:spLocks noGrp="1"/>
          </p:cNvSpPr>
          <p:nvPr>
            <p:ph type="body" idx="4294967295"/>
          </p:nvPr>
        </p:nvSpPr>
        <p:spPr>
          <a:xfrm>
            <a:off x="334432" y="906993"/>
            <a:ext cx="9995295" cy="48048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/>
              <a:t>&lt;p&gt; </a:t>
            </a:r>
            <a:r>
              <a:rPr lang="cs-CZ" dirty="0"/>
              <a:t>element</a:t>
            </a:r>
            <a:r>
              <a:rPr lang="en-US" dirty="0"/>
              <a:t> pro o</a:t>
            </a:r>
            <a:r>
              <a:rPr lang="cs-CZ" dirty="0"/>
              <a:t>značení odstavce</a:t>
            </a:r>
          </a:p>
          <a:p>
            <a:pPr lvl="1"/>
            <a:r>
              <a:rPr lang="cs-CZ" dirty="0"/>
              <a:t>může obsahovat různé řádkové element</a:t>
            </a:r>
          </a:p>
          <a:p>
            <a:pPr lvl="1"/>
            <a:r>
              <a:rPr lang="cs-CZ" dirty="0"/>
              <a:t>Také může obsahovat třeba obrázky nebo formulářová pole</a:t>
            </a:r>
          </a:p>
          <a:p>
            <a:r>
              <a:rPr lang="en-US" b="1" dirty="0"/>
              <a:t>&lt;strong&gt; </a:t>
            </a:r>
            <a:r>
              <a:rPr lang="cs-CZ" dirty="0"/>
              <a:t>element</a:t>
            </a:r>
            <a:r>
              <a:rPr lang="en-US" dirty="0"/>
              <a:t> </a:t>
            </a:r>
            <a:r>
              <a:rPr lang="en-US" dirty="0" err="1"/>
              <a:t>ozna</a:t>
            </a:r>
            <a:r>
              <a:rPr lang="cs-CZ" dirty="0" err="1"/>
              <a:t>čuje</a:t>
            </a:r>
            <a:r>
              <a:rPr lang="cs-CZ" dirty="0"/>
              <a:t> důležitou informaci uvnitř textu</a:t>
            </a:r>
          </a:p>
          <a:p>
            <a:r>
              <a:rPr lang="en-US" b="1" dirty="0"/>
              <a:t>&lt;</a:t>
            </a:r>
            <a:r>
              <a:rPr lang="en-US" b="1" dirty="0" err="1"/>
              <a:t>br</a:t>
            </a:r>
            <a:r>
              <a:rPr lang="en-US" b="1" dirty="0"/>
              <a:t>/&gt; </a:t>
            </a:r>
            <a:r>
              <a:rPr lang="cs-CZ" dirty="0"/>
              <a:t>element</a:t>
            </a:r>
            <a:r>
              <a:rPr lang="en-US" dirty="0"/>
              <a:t> pro od</a:t>
            </a:r>
            <a:r>
              <a:rPr lang="cs-CZ" dirty="0"/>
              <a:t>řádkování</a:t>
            </a:r>
          </a:p>
          <a:p>
            <a:pPr lvl="1"/>
            <a:r>
              <a:rPr lang="cs-CZ" dirty="0"/>
              <a:t>Prázdný element</a:t>
            </a:r>
          </a:p>
          <a:p>
            <a:pPr lvl="1"/>
            <a:r>
              <a:rPr lang="cs-CZ" dirty="0"/>
              <a:t>Neslouží pro odsazování bloků</a:t>
            </a: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98892F16-C521-33F3-519A-BD78E3C3B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32" y="4304977"/>
            <a:ext cx="8360148" cy="18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6790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6061537" y="6438489"/>
            <a:ext cx="68929" cy="16421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911" name="Title 3"/>
          <p:cNvSpPr txBox="1">
            <a:spLocks noGrp="1"/>
          </p:cNvSpPr>
          <p:nvPr>
            <p:ph type="title"/>
          </p:nvPr>
        </p:nvSpPr>
        <p:spPr>
          <a:xfrm>
            <a:off x="334432" y="274638"/>
            <a:ext cx="11514037" cy="889972"/>
          </a:xfrm>
          <a:prstGeom prst="rect">
            <a:avLst/>
          </a:prstGeom>
        </p:spPr>
        <p:txBody>
          <a:bodyPr/>
          <a:lstStyle/>
          <a:p>
            <a:r>
              <a:rPr lang="cs-CZ" dirty="0"/>
              <a:t>Seznamy</a:t>
            </a:r>
            <a:endParaRPr dirty="0"/>
          </a:p>
        </p:txBody>
      </p:sp>
      <p:sp>
        <p:nvSpPr>
          <p:cNvPr id="912" name="Většina elementů jsou párové elementy…"/>
          <p:cNvSpPr txBox="1">
            <a:spLocks noGrp="1"/>
          </p:cNvSpPr>
          <p:nvPr>
            <p:ph type="body" idx="4294967295"/>
          </p:nvPr>
        </p:nvSpPr>
        <p:spPr>
          <a:xfrm>
            <a:off x="334434" y="1164168"/>
            <a:ext cx="9995295" cy="48048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 b="1" dirty="0"/>
              <a:t>&lt;</a:t>
            </a:r>
            <a:r>
              <a:rPr lang="en-US" sz="3200" b="1" dirty="0" err="1"/>
              <a:t>ul</a:t>
            </a:r>
            <a:r>
              <a:rPr lang="en-US" sz="3200" b="1" dirty="0"/>
              <a:t>&gt; </a:t>
            </a:r>
            <a:r>
              <a:rPr lang="en-US" sz="3200" dirty="0"/>
              <a:t>- </a:t>
            </a:r>
            <a:r>
              <a:rPr lang="en-US" sz="3200" dirty="0" err="1"/>
              <a:t>neuspo</a:t>
            </a:r>
            <a:r>
              <a:rPr lang="cs-CZ" sz="3200" dirty="0" err="1"/>
              <a:t>řádaný</a:t>
            </a:r>
            <a:r>
              <a:rPr lang="cs-CZ" sz="3200" dirty="0"/>
              <a:t> seznam</a:t>
            </a:r>
          </a:p>
          <a:p>
            <a:r>
              <a:rPr lang="en-US" sz="3200" b="1" dirty="0"/>
              <a:t>&lt;</a:t>
            </a:r>
            <a:r>
              <a:rPr lang="en-US" sz="3200" b="1" dirty="0" err="1"/>
              <a:t>ol</a:t>
            </a:r>
            <a:r>
              <a:rPr lang="en-US" sz="3200" b="1" dirty="0"/>
              <a:t>&gt; </a:t>
            </a:r>
            <a:r>
              <a:rPr lang="en-US" sz="3200" dirty="0"/>
              <a:t>- us</a:t>
            </a:r>
            <a:r>
              <a:rPr lang="cs-CZ" sz="3200" dirty="0"/>
              <a:t>pořádaný seznam</a:t>
            </a:r>
          </a:p>
          <a:p>
            <a:r>
              <a:rPr lang="en-US" sz="3200" b="1" dirty="0"/>
              <a:t>&lt;li&gt;</a:t>
            </a:r>
            <a:r>
              <a:rPr lang="cs-CZ" sz="3200" dirty="0"/>
              <a:t> – označuje jednotlivé položky v seznamu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DEE4D9B-B6C3-A532-CE77-AE3505249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32" y="3232745"/>
            <a:ext cx="7772220" cy="175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5016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6061537" y="6438489"/>
            <a:ext cx="68929" cy="16421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911" name="Title 3"/>
          <p:cNvSpPr txBox="1">
            <a:spLocks noGrp="1"/>
          </p:cNvSpPr>
          <p:nvPr>
            <p:ph type="title"/>
          </p:nvPr>
        </p:nvSpPr>
        <p:spPr>
          <a:xfrm>
            <a:off x="334432" y="274638"/>
            <a:ext cx="11514037" cy="889972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Odkaz</a:t>
            </a:r>
            <a:r>
              <a:rPr lang="cs-CZ" dirty="0"/>
              <a:t> - </a:t>
            </a:r>
            <a:r>
              <a:rPr lang="en-US" dirty="0"/>
              <a:t>&lt;a&gt;</a:t>
            </a:r>
            <a:endParaRPr dirty="0"/>
          </a:p>
        </p:txBody>
      </p:sp>
      <p:sp>
        <p:nvSpPr>
          <p:cNvPr id="912" name="Většina elementů jsou párové elementy…"/>
          <p:cNvSpPr txBox="1">
            <a:spLocks noGrp="1"/>
          </p:cNvSpPr>
          <p:nvPr>
            <p:ph type="body" idx="4294967295"/>
          </p:nvPr>
        </p:nvSpPr>
        <p:spPr>
          <a:xfrm>
            <a:off x="334434" y="1164168"/>
            <a:ext cx="10939702" cy="48048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cs-CZ" sz="3200" dirty="0"/>
              <a:t>Odkaz na jinou stránku či na jiný typ souboru, například obrázek</a:t>
            </a:r>
          </a:p>
          <a:p>
            <a:r>
              <a:rPr lang="cs-CZ" sz="3200" dirty="0"/>
              <a:t>Odkaz také může navigovat v rámci dané stránky</a:t>
            </a:r>
            <a:endParaRPr lang="en-US" sz="3200" dirty="0"/>
          </a:p>
          <a:p>
            <a:r>
              <a:rPr lang="cs-CZ" sz="3200" dirty="0"/>
              <a:t>Řádkový element</a:t>
            </a:r>
            <a:endParaRPr lang="en-US" sz="3200" dirty="0"/>
          </a:p>
          <a:p>
            <a:r>
              <a:rPr lang="en-US" sz="3200" dirty="0"/>
              <a:t>Text </a:t>
            </a:r>
            <a:r>
              <a:rPr lang="en-US" sz="3200" dirty="0" err="1"/>
              <a:t>odkazu</a:t>
            </a:r>
            <a:r>
              <a:rPr lang="en-US" sz="3200" dirty="0"/>
              <a:t> b</a:t>
            </a:r>
            <a:r>
              <a:rPr lang="cs-CZ" sz="3200" dirty="0"/>
              <a:t>y měl být popisný, nikoliv například „klikněte zde“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4AF164-77A2-C873-7EF3-6B2D7032D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31" y="3697595"/>
            <a:ext cx="5180543" cy="376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52469-5AC8-EC40-26CD-63FEAFF88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31" y="4278621"/>
            <a:ext cx="10263563" cy="37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0175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6061537" y="6438489"/>
            <a:ext cx="68929" cy="16421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911" name="Title 3"/>
          <p:cNvSpPr txBox="1">
            <a:spLocks noGrp="1"/>
          </p:cNvSpPr>
          <p:nvPr>
            <p:ph type="title"/>
          </p:nvPr>
        </p:nvSpPr>
        <p:spPr>
          <a:xfrm>
            <a:off x="334432" y="274638"/>
            <a:ext cx="11514037" cy="889972"/>
          </a:xfrm>
          <a:prstGeom prst="rect">
            <a:avLst/>
          </a:prstGeom>
        </p:spPr>
        <p:txBody>
          <a:bodyPr/>
          <a:lstStyle/>
          <a:p>
            <a:r>
              <a:rPr lang="cs-CZ" dirty="0"/>
              <a:t>Obrázek - </a:t>
            </a:r>
            <a:r>
              <a:rPr lang="en-US" dirty="0"/>
              <a:t>&lt;</a:t>
            </a:r>
            <a:r>
              <a:rPr lang="cs-CZ" dirty="0" err="1"/>
              <a:t>img</a:t>
            </a:r>
            <a:r>
              <a:rPr lang="en-US" dirty="0"/>
              <a:t>&gt;</a:t>
            </a:r>
            <a:endParaRPr dirty="0"/>
          </a:p>
        </p:txBody>
      </p:sp>
      <p:sp>
        <p:nvSpPr>
          <p:cNvPr id="912" name="Většina elementů jsou párové elementy…"/>
          <p:cNvSpPr txBox="1">
            <a:spLocks noGrp="1"/>
          </p:cNvSpPr>
          <p:nvPr>
            <p:ph type="body" idx="4294967295"/>
          </p:nvPr>
        </p:nvSpPr>
        <p:spPr>
          <a:xfrm>
            <a:off x="334434" y="1164168"/>
            <a:ext cx="10939702" cy="48048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cs-CZ" sz="3200" dirty="0"/>
              <a:t>Prázdný element, nemá koncový tag - </a:t>
            </a:r>
            <a:r>
              <a:rPr lang="en-US" sz="3200" b="1" dirty="0"/>
              <a:t>&lt;</a:t>
            </a:r>
            <a:r>
              <a:rPr lang="en-US" sz="3200" b="1" dirty="0" err="1"/>
              <a:t>img</a:t>
            </a:r>
            <a:r>
              <a:rPr lang="en-US" sz="3200" b="1" dirty="0"/>
              <a:t>/&gt;</a:t>
            </a:r>
          </a:p>
          <a:p>
            <a:r>
              <a:rPr lang="cs-CZ" sz="3200" dirty="0"/>
              <a:t>Zobrazení obrázku na základě parametrů</a:t>
            </a:r>
          </a:p>
          <a:p>
            <a:pPr lvl="1"/>
            <a:r>
              <a:rPr lang="cs-CZ" sz="3200" b="1" dirty="0" err="1"/>
              <a:t>src</a:t>
            </a:r>
            <a:r>
              <a:rPr lang="cs-CZ" sz="3200" dirty="0"/>
              <a:t> – cesta k obrázku</a:t>
            </a:r>
          </a:p>
          <a:p>
            <a:pPr lvl="1"/>
            <a:r>
              <a:rPr lang="cs-CZ" sz="3200" b="1" dirty="0"/>
              <a:t>alt</a:t>
            </a:r>
            <a:r>
              <a:rPr lang="cs-CZ" sz="3200" dirty="0"/>
              <a:t> – popis </a:t>
            </a:r>
            <a:r>
              <a:rPr lang="cs-CZ" sz="3200" dirty="0" err="1"/>
              <a:t>obázku</a:t>
            </a:r>
            <a:r>
              <a:rPr lang="cs-CZ" sz="3200" dirty="0"/>
              <a:t>, důležité pro čtečky obrazovky</a:t>
            </a:r>
          </a:p>
          <a:p>
            <a:pPr lvl="1"/>
            <a:r>
              <a:rPr lang="cs-CZ" sz="3200" b="1" dirty="0" err="1"/>
              <a:t>width</a:t>
            </a:r>
            <a:r>
              <a:rPr lang="cs-CZ" sz="3200" b="1" dirty="0"/>
              <a:t> </a:t>
            </a:r>
            <a:r>
              <a:rPr lang="cs-CZ" sz="3200" dirty="0"/>
              <a:t>– šířka obrázku v pixelech</a:t>
            </a:r>
            <a:endParaRPr lang="cs-CZ" sz="3200" b="1" dirty="0"/>
          </a:p>
          <a:p>
            <a:pPr lvl="1"/>
            <a:r>
              <a:rPr lang="cs-CZ" sz="3200" b="1" dirty="0" err="1"/>
              <a:t>height</a:t>
            </a:r>
            <a:r>
              <a:rPr lang="cs-CZ" sz="3200" b="1" dirty="0"/>
              <a:t> </a:t>
            </a:r>
            <a:r>
              <a:rPr lang="cs-CZ" sz="3200" dirty="0"/>
              <a:t>– výška obrázku v pixelech</a:t>
            </a:r>
            <a:endParaRPr lang="cs-CZ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57A3DF-274A-9982-723F-9AE6C0283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32" y="4859645"/>
            <a:ext cx="9171026" cy="36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5718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6061537" y="6438489"/>
            <a:ext cx="68929" cy="16421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911" name="Title 3"/>
          <p:cNvSpPr txBox="1">
            <a:spLocks noGrp="1"/>
          </p:cNvSpPr>
          <p:nvPr>
            <p:ph type="title"/>
          </p:nvPr>
        </p:nvSpPr>
        <p:spPr>
          <a:xfrm>
            <a:off x="334432" y="274638"/>
            <a:ext cx="11514037" cy="889972"/>
          </a:xfrm>
          <a:prstGeom prst="rect">
            <a:avLst/>
          </a:prstGeom>
        </p:spPr>
        <p:txBody>
          <a:bodyPr/>
          <a:lstStyle/>
          <a:p>
            <a:r>
              <a:rPr lang="cs-CZ" dirty="0"/>
              <a:t>Div </a:t>
            </a:r>
            <a:r>
              <a:rPr lang="en-US" dirty="0"/>
              <a:t>&amp; span</a:t>
            </a:r>
            <a:endParaRPr dirty="0"/>
          </a:p>
        </p:txBody>
      </p:sp>
      <p:sp>
        <p:nvSpPr>
          <p:cNvPr id="912" name="Většina elementů jsou párové elementy…"/>
          <p:cNvSpPr txBox="1">
            <a:spLocks noGrp="1"/>
          </p:cNvSpPr>
          <p:nvPr>
            <p:ph type="body" idx="4294967295"/>
          </p:nvPr>
        </p:nvSpPr>
        <p:spPr>
          <a:xfrm>
            <a:off x="334434" y="1164168"/>
            <a:ext cx="9995295" cy="48048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cs-CZ" dirty="0"/>
              <a:t>Tyto elementy nepřidávají svému obsahu žádný význam a nemají žádné výchozí styly</a:t>
            </a:r>
          </a:p>
          <a:p>
            <a:r>
              <a:rPr lang="cs-CZ" dirty="0"/>
              <a:t>Slouží k seskupení obsahu, který pak může být nastylován</a:t>
            </a:r>
          </a:p>
          <a:p>
            <a:r>
              <a:rPr lang="en-US" b="1" dirty="0"/>
              <a:t>&lt;div&gt; </a:t>
            </a:r>
            <a:r>
              <a:rPr lang="en-US" dirty="0"/>
              <a:t>je </a:t>
            </a:r>
            <a:r>
              <a:rPr lang="en-US" dirty="0" err="1"/>
              <a:t>blokov</a:t>
            </a:r>
            <a:r>
              <a:rPr lang="cs-CZ" dirty="0"/>
              <a:t>ý element</a:t>
            </a:r>
            <a:endParaRPr lang="en-US" dirty="0"/>
          </a:p>
          <a:p>
            <a:r>
              <a:rPr lang="en-US" b="1" dirty="0"/>
              <a:t>&lt;span&gt;</a:t>
            </a:r>
            <a:r>
              <a:rPr lang="cs-CZ" b="1" dirty="0"/>
              <a:t> </a:t>
            </a:r>
            <a:r>
              <a:rPr lang="cs-CZ" dirty="0"/>
              <a:t>je řádkový element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0CDEB5-1222-CCB3-AAFA-74EF71031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33" y="3502336"/>
            <a:ext cx="8296740" cy="670577"/>
          </a:xfrm>
          <a:prstGeom prst="rect">
            <a:avLst/>
          </a:prstGeom>
        </p:spPr>
      </p:pic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24D8DDC-6B89-5199-9D4E-845CFE3F7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32" y="4290066"/>
            <a:ext cx="8296739" cy="167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2653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6027072" y="6438489"/>
            <a:ext cx="137858" cy="1642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1008" name="Title 3"/>
          <p:cNvSpPr txBox="1">
            <a:spLocks noGrp="1"/>
          </p:cNvSpPr>
          <p:nvPr>
            <p:ph type="title"/>
          </p:nvPr>
        </p:nvSpPr>
        <p:spPr>
          <a:xfrm>
            <a:off x="343668" y="274638"/>
            <a:ext cx="11514037" cy="889972"/>
          </a:xfrm>
          <a:prstGeom prst="rect">
            <a:avLst/>
          </a:prstGeom>
        </p:spPr>
        <p:txBody>
          <a:bodyPr/>
          <a:lstStyle/>
          <a:p>
            <a:r>
              <a:rPr lang="cs-CZ" dirty="0"/>
              <a:t>Best </a:t>
            </a:r>
            <a:r>
              <a:rPr lang="cs-CZ" dirty="0" err="1"/>
              <a:t>practices</a:t>
            </a:r>
            <a:endParaRPr dirty="0"/>
          </a:p>
        </p:txBody>
      </p:sp>
      <p:sp>
        <p:nvSpPr>
          <p:cNvPr id="1009" name="TextBox 8"/>
          <p:cNvSpPr txBox="1"/>
          <p:nvPr/>
        </p:nvSpPr>
        <p:spPr>
          <a:xfrm>
            <a:off x="648181" y="1280932"/>
            <a:ext cx="11209523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184145" indent="-184145" defTabSz="1219170">
              <a:spcBef>
                <a:spcPts val="8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sz="2400" dirty="0" err="1">
                <a:solidFill>
                  <a:srgbClr val="000000"/>
                </a:solidFill>
                <a:sym typeface="Vodafone Rg"/>
              </a:rPr>
              <a:t>Vždy</a:t>
            </a:r>
            <a:r>
              <a:rPr sz="2400" dirty="0">
                <a:solidFill>
                  <a:srgbClr val="000000"/>
                </a:solidFill>
                <a:sym typeface="Vodafone Rg"/>
              </a:rPr>
              <a:t> </a:t>
            </a:r>
            <a:r>
              <a:rPr sz="2400" dirty="0" err="1">
                <a:solidFill>
                  <a:srgbClr val="000000"/>
                </a:solidFill>
                <a:sym typeface="Vodafone Rg"/>
              </a:rPr>
              <a:t>odsazujeme</a:t>
            </a:r>
            <a:r>
              <a:rPr sz="2400" dirty="0">
                <a:solidFill>
                  <a:srgbClr val="000000"/>
                </a:solidFill>
                <a:sym typeface="Vodafone Rg"/>
              </a:rPr>
              <a:t> </a:t>
            </a:r>
            <a:r>
              <a:rPr sz="2400" dirty="0" err="1">
                <a:solidFill>
                  <a:srgbClr val="000000"/>
                </a:solidFill>
                <a:sym typeface="Vodafone Rg"/>
              </a:rPr>
              <a:t>kód</a:t>
            </a:r>
            <a:r>
              <a:rPr lang="cs-CZ" sz="2400" dirty="0">
                <a:solidFill>
                  <a:srgbClr val="000000"/>
                </a:solidFill>
                <a:sym typeface="Vodafone Rg"/>
              </a:rPr>
              <a:t> (mezerami nebo tabulátory)</a:t>
            </a:r>
            <a:endParaRPr lang="en-US" sz="2400" dirty="0">
              <a:solidFill>
                <a:srgbClr val="000000"/>
              </a:solidFill>
              <a:sym typeface="Vodafone Rg"/>
            </a:endParaRPr>
          </a:p>
          <a:p>
            <a:pPr marL="641345" lvl="2" indent="-184145" defTabSz="1219170">
              <a:spcBef>
                <a:spcPts val="8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</a:rPr>
              <a:t>Lze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použít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cs-CZ" sz="2400" dirty="0" err="1">
                <a:hlinkClick r:id="rId3"/>
              </a:rPr>
              <a:t>formatter</a:t>
            </a:r>
            <a:r>
              <a:rPr lang="cs-CZ" sz="2400" dirty="0">
                <a:hlinkClick r:id="rId3"/>
              </a:rPr>
              <a:t> ve </a:t>
            </a:r>
            <a:r>
              <a:rPr lang="cs-CZ" sz="2400" dirty="0" err="1">
                <a:hlinkClick r:id="rId3"/>
              </a:rPr>
              <a:t>VSCode</a:t>
            </a:r>
            <a:r>
              <a:rPr lang="en-US" sz="2400" dirty="0">
                <a:solidFill>
                  <a:srgbClr val="000000"/>
                </a:solidFill>
              </a:rPr>
              <a:t> (</a:t>
            </a:r>
            <a:r>
              <a:rPr lang="en-US" sz="2400" dirty="0" err="1">
                <a:solidFill>
                  <a:srgbClr val="000000"/>
                </a:solidFill>
              </a:rPr>
              <a:t>ctrl+shift+f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pPr marL="184145" indent="-184145" defTabSz="1219170">
              <a:spcBef>
                <a:spcPts val="8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sz="2400" dirty="0" err="1">
                <a:solidFill>
                  <a:srgbClr val="000000"/>
                </a:solidFill>
              </a:rPr>
              <a:t>Poslední</a:t>
            </a:r>
            <a:r>
              <a:rPr sz="2400" dirty="0">
                <a:solidFill>
                  <a:srgbClr val="000000"/>
                </a:solidFill>
              </a:rPr>
              <a:t> tag co </a:t>
            </a:r>
            <a:r>
              <a:rPr sz="2400" dirty="0" err="1">
                <a:solidFill>
                  <a:srgbClr val="000000"/>
                </a:solidFill>
              </a:rPr>
              <a:t>otevřeme</a:t>
            </a:r>
            <a:r>
              <a:rPr sz="2400" dirty="0">
                <a:solidFill>
                  <a:srgbClr val="000000"/>
                </a:solidFill>
              </a:rPr>
              <a:t> je </a:t>
            </a:r>
            <a:r>
              <a:rPr sz="2400" dirty="0" err="1">
                <a:solidFill>
                  <a:srgbClr val="000000"/>
                </a:solidFill>
              </a:rPr>
              <a:t>první</a:t>
            </a:r>
            <a:r>
              <a:rPr sz="2400" dirty="0">
                <a:solidFill>
                  <a:srgbClr val="000000"/>
                </a:solidFill>
              </a:rPr>
              <a:t> co </a:t>
            </a:r>
            <a:r>
              <a:rPr sz="2400" dirty="0" err="1">
                <a:solidFill>
                  <a:srgbClr val="000000"/>
                </a:solidFill>
              </a:rPr>
              <a:t>zavřeme</a:t>
            </a:r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1010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964" y="2823639"/>
            <a:ext cx="8004667" cy="2507731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Straight Arrow Connector 11"/>
          <p:cNvSpPr/>
          <p:nvPr/>
        </p:nvSpPr>
        <p:spPr>
          <a:xfrm flipV="1">
            <a:off x="2489200" y="3724949"/>
            <a:ext cx="1468583" cy="452583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012" name="Straight Arrow Connector 13"/>
          <p:cNvSpPr/>
          <p:nvPr/>
        </p:nvSpPr>
        <p:spPr>
          <a:xfrm flipH="1" flipV="1">
            <a:off x="10377053" y="4514659"/>
            <a:ext cx="471056" cy="1136072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013" name="TextBox 14"/>
          <p:cNvSpPr txBox="1"/>
          <p:nvPr/>
        </p:nvSpPr>
        <p:spPr>
          <a:xfrm>
            <a:off x="489624" y="4152173"/>
            <a:ext cx="3075712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rPr sz="2400" dirty="0" err="1"/>
              <a:t>Tagy</a:t>
            </a:r>
            <a:r>
              <a:rPr sz="2400" dirty="0"/>
              <a:t> </a:t>
            </a:r>
            <a:r>
              <a:rPr sz="2400" dirty="0" err="1"/>
              <a:t>uvnitř</a:t>
            </a:r>
            <a:r>
              <a:rPr sz="2400" dirty="0"/>
              <a:t> </a:t>
            </a:r>
            <a:r>
              <a:rPr sz="2400" dirty="0" err="1"/>
              <a:t>jiných</a:t>
            </a:r>
            <a:r>
              <a:rPr sz="2400" dirty="0"/>
              <a:t> </a:t>
            </a:r>
            <a:r>
              <a:rPr sz="2400" dirty="0" err="1"/>
              <a:t>tagů</a:t>
            </a:r>
            <a:r>
              <a:rPr sz="2400" dirty="0"/>
              <a:t> </a:t>
            </a:r>
          </a:p>
          <a:p>
            <a:r>
              <a:rPr sz="2400" dirty="0" err="1"/>
              <a:t>jsou</a:t>
            </a:r>
            <a:r>
              <a:rPr sz="2400" dirty="0"/>
              <a:t> </a:t>
            </a:r>
            <a:r>
              <a:rPr sz="2400" dirty="0" err="1"/>
              <a:t>odsazeny</a:t>
            </a:r>
            <a:endParaRPr sz="2400" dirty="0"/>
          </a:p>
        </p:txBody>
      </p:sp>
      <p:sp>
        <p:nvSpPr>
          <p:cNvPr id="1014" name="TextBox 15"/>
          <p:cNvSpPr txBox="1"/>
          <p:nvPr/>
        </p:nvSpPr>
        <p:spPr>
          <a:xfrm>
            <a:off x="7428806" y="5664584"/>
            <a:ext cx="371608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rPr sz="2400"/>
              <a:t>Zavírám dříve &lt;/p&gt; než &lt;/div&gt;</a:t>
            </a:r>
          </a:p>
        </p:txBody>
      </p:sp>
      <p:sp>
        <p:nvSpPr>
          <p:cNvPr id="1015" name="Straight Arrow Connector 19"/>
          <p:cNvSpPr/>
          <p:nvPr/>
        </p:nvSpPr>
        <p:spPr>
          <a:xfrm flipH="1">
            <a:off x="4890654" y="2845955"/>
            <a:ext cx="1302328" cy="258620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016" name="TextBox 20"/>
          <p:cNvSpPr txBox="1"/>
          <p:nvPr/>
        </p:nvSpPr>
        <p:spPr>
          <a:xfrm>
            <a:off x="6275920" y="2669949"/>
            <a:ext cx="307571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rPr sz="2400"/>
              <a:t>Oddělovač obsahu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6027072" y="6438489"/>
            <a:ext cx="137858" cy="1642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840" name="Text Placeholder 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Pro p</a:t>
            </a:r>
            <a:r>
              <a:rPr lang="cs-CZ" dirty="0" err="1"/>
              <a:t>řehlednost</a:t>
            </a:r>
            <a:r>
              <a:rPr lang="cs-CZ" dirty="0"/>
              <a:t> je dobré třídit soubory do složek podle typu, viz obrázek</a:t>
            </a:r>
            <a:endParaRPr dirty="0"/>
          </a:p>
          <a:p>
            <a:r>
              <a:rPr lang="cs-CZ" dirty="0"/>
              <a:t>Hlavní (domovská) stránka se pojmenovává </a:t>
            </a:r>
            <a:r>
              <a:rPr lang="cs-CZ" b="1" dirty="0"/>
              <a:t>index.html</a:t>
            </a:r>
            <a:endParaRPr b="1" dirty="0"/>
          </a:p>
        </p:txBody>
      </p:sp>
      <p:sp>
        <p:nvSpPr>
          <p:cNvPr id="841" name="Title 5"/>
          <p:cNvSpPr txBox="1">
            <a:spLocks noGrp="1"/>
          </p:cNvSpPr>
          <p:nvPr>
            <p:ph type="title"/>
          </p:nvPr>
        </p:nvSpPr>
        <p:spPr>
          <a:xfrm>
            <a:off x="334432" y="274638"/>
            <a:ext cx="11514037" cy="889972"/>
          </a:xfrm>
          <a:prstGeom prst="rect">
            <a:avLst/>
          </a:prstGeom>
        </p:spPr>
        <p:txBody>
          <a:bodyPr/>
          <a:lstStyle/>
          <a:p>
            <a:r>
              <a:t>Webový adresář</a:t>
            </a:r>
          </a:p>
        </p:txBody>
      </p:sp>
      <p:pic>
        <p:nvPicPr>
          <p:cNvPr id="84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933" y="1168401"/>
            <a:ext cx="3820491" cy="2591025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Straight Arrow Connector 8"/>
          <p:cNvSpPr/>
          <p:nvPr/>
        </p:nvSpPr>
        <p:spPr>
          <a:xfrm flipH="1">
            <a:off x="6825674" y="618835"/>
            <a:ext cx="535709" cy="549567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844" name="Straight Arrow Connector 10"/>
          <p:cNvSpPr/>
          <p:nvPr/>
        </p:nvSpPr>
        <p:spPr>
          <a:xfrm flipV="1">
            <a:off x="6964220" y="3426690"/>
            <a:ext cx="1" cy="720437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845" name="Straight Arrow Connector 12"/>
          <p:cNvSpPr/>
          <p:nvPr/>
        </p:nvSpPr>
        <p:spPr>
          <a:xfrm flipH="1">
            <a:off x="7361380" y="2733964"/>
            <a:ext cx="1311565" cy="1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846" name="Straight Arrow Connector 16"/>
          <p:cNvSpPr/>
          <p:nvPr/>
        </p:nvSpPr>
        <p:spPr>
          <a:xfrm flipH="1">
            <a:off x="7518399" y="2013527"/>
            <a:ext cx="664635" cy="166255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847" name="TextBox 17"/>
          <p:cNvSpPr txBox="1"/>
          <p:nvPr/>
        </p:nvSpPr>
        <p:spPr>
          <a:xfrm>
            <a:off x="7361381" y="480291"/>
            <a:ext cx="178779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rPr sz="2400"/>
              <a:t>Hlavní adresář</a:t>
            </a:r>
          </a:p>
        </p:txBody>
      </p:sp>
      <p:sp>
        <p:nvSpPr>
          <p:cNvPr id="848" name="TextBox 18"/>
          <p:cNvSpPr txBox="1"/>
          <p:nvPr/>
        </p:nvSpPr>
        <p:spPr>
          <a:xfrm>
            <a:off x="6631710" y="4322617"/>
            <a:ext cx="172130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rPr sz="2400"/>
              <a:t>Hlavní soubor</a:t>
            </a:r>
          </a:p>
        </p:txBody>
      </p:sp>
      <p:sp>
        <p:nvSpPr>
          <p:cNvPr id="849" name="TextBox 19"/>
          <p:cNvSpPr txBox="1"/>
          <p:nvPr/>
        </p:nvSpPr>
        <p:spPr>
          <a:xfrm>
            <a:off x="8839201" y="2733963"/>
            <a:ext cx="19529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rPr sz="2400"/>
              <a:t>Adresář se styly</a:t>
            </a:r>
          </a:p>
        </p:txBody>
      </p:sp>
      <p:sp>
        <p:nvSpPr>
          <p:cNvPr id="850" name="TextBox 20"/>
          <p:cNvSpPr txBox="1"/>
          <p:nvPr/>
        </p:nvSpPr>
        <p:spPr>
          <a:xfrm>
            <a:off x="8293869" y="1699491"/>
            <a:ext cx="101483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rPr sz="2400"/>
              <a:t>Obrázky</a:t>
            </a:r>
          </a:p>
        </p:txBody>
      </p:sp>
    </p:spTree>
    <p:extLst>
      <p:ext uri="{BB962C8B-B14F-4D97-AF65-F5344CB8AC3E}">
        <p14:creationId xmlns:p14="http://schemas.microsoft.com/office/powerpoint/2010/main" val="149817191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6061537" y="6438489"/>
            <a:ext cx="68929" cy="1642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911" name="Title 3"/>
          <p:cNvSpPr txBox="1">
            <a:spLocks noGrp="1"/>
          </p:cNvSpPr>
          <p:nvPr>
            <p:ph type="title"/>
          </p:nvPr>
        </p:nvSpPr>
        <p:spPr>
          <a:xfrm>
            <a:off x="334432" y="274638"/>
            <a:ext cx="11514037" cy="889972"/>
          </a:xfrm>
          <a:prstGeom prst="rect">
            <a:avLst/>
          </a:prstGeom>
        </p:spPr>
        <p:txBody>
          <a:bodyPr/>
          <a:lstStyle/>
          <a:p>
            <a:r>
              <a:rPr lang="cs-CZ" dirty="0"/>
              <a:t>Užitečné odkazy</a:t>
            </a:r>
            <a:endParaRPr dirty="0"/>
          </a:p>
        </p:txBody>
      </p:sp>
      <p:sp>
        <p:nvSpPr>
          <p:cNvPr id="912" name="Většina elementů jsou párové elementy…"/>
          <p:cNvSpPr txBox="1">
            <a:spLocks noGrp="1"/>
          </p:cNvSpPr>
          <p:nvPr>
            <p:ph type="body" idx="4294967295"/>
          </p:nvPr>
        </p:nvSpPr>
        <p:spPr>
          <a:xfrm>
            <a:off x="334434" y="1164168"/>
            <a:ext cx="9995295" cy="48048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cs-CZ" sz="3200" dirty="0">
                <a:hlinkClick r:id="rId2"/>
              </a:rPr>
              <a:t>MDN web </a:t>
            </a:r>
            <a:r>
              <a:rPr lang="cs-CZ" sz="3200" dirty="0" err="1">
                <a:hlinkClick r:id="rId2"/>
              </a:rPr>
              <a:t>docs</a:t>
            </a:r>
            <a:r>
              <a:rPr lang="cs-CZ" sz="3200" dirty="0"/>
              <a:t> – dokumentace k HTML elementům</a:t>
            </a:r>
          </a:p>
          <a:p>
            <a:r>
              <a:rPr lang="cs-CZ" sz="3200" dirty="0">
                <a:hlinkClick r:id="rId3"/>
              </a:rPr>
              <a:t>W3 </a:t>
            </a:r>
            <a:r>
              <a:rPr lang="cs-CZ" sz="3200" dirty="0" err="1">
                <a:hlinkClick r:id="rId3"/>
              </a:rPr>
              <a:t>schools</a:t>
            </a:r>
            <a:r>
              <a:rPr lang="cs-CZ" sz="3200" dirty="0"/>
              <a:t> - totéž, akorát obsahuje méně </a:t>
            </a:r>
            <a:r>
              <a:rPr lang="cs-CZ" sz="3200" dirty="0" err="1"/>
              <a:t>info</a:t>
            </a:r>
            <a:r>
              <a:rPr lang="cs-CZ" sz="3200" dirty="0"/>
              <a:t>, ale je zase jednodušší na orientaci</a:t>
            </a:r>
          </a:p>
        </p:txBody>
      </p:sp>
    </p:spTree>
    <p:extLst>
      <p:ext uri="{BB962C8B-B14F-4D97-AF65-F5344CB8AC3E}">
        <p14:creationId xmlns:p14="http://schemas.microsoft.com/office/powerpoint/2010/main" val="40747670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6061537" y="6438489"/>
            <a:ext cx="68929" cy="1642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911" name="Title 3"/>
          <p:cNvSpPr txBox="1">
            <a:spLocks noGrp="1"/>
          </p:cNvSpPr>
          <p:nvPr>
            <p:ph type="title"/>
          </p:nvPr>
        </p:nvSpPr>
        <p:spPr>
          <a:xfrm>
            <a:off x="334432" y="274638"/>
            <a:ext cx="11514037" cy="889972"/>
          </a:xfrm>
          <a:prstGeom prst="rect">
            <a:avLst/>
          </a:prstGeom>
        </p:spPr>
        <p:txBody>
          <a:bodyPr/>
          <a:lstStyle/>
          <a:p>
            <a:r>
              <a:rPr lang="cs-CZ" dirty="0"/>
              <a:t>Úkol</a:t>
            </a:r>
            <a:endParaRPr dirty="0"/>
          </a:p>
        </p:txBody>
      </p:sp>
      <p:sp>
        <p:nvSpPr>
          <p:cNvPr id="912" name="Většina elementů jsou párové elementy…"/>
          <p:cNvSpPr txBox="1">
            <a:spLocks noGrp="1"/>
          </p:cNvSpPr>
          <p:nvPr>
            <p:ph type="body" idx="4294967295"/>
          </p:nvPr>
        </p:nvSpPr>
        <p:spPr>
          <a:xfrm>
            <a:off x="334434" y="1164168"/>
            <a:ext cx="9995295" cy="480483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3200"/>
            </a:pPr>
            <a:r>
              <a:rPr lang="cs-CZ" sz="3200" b="1" dirty="0"/>
              <a:t>Zkuste vytvořit stránku podle předlohy</a:t>
            </a:r>
          </a:p>
          <a:p>
            <a:pPr lvl="1">
              <a:defRPr sz="3200"/>
            </a:pPr>
            <a:r>
              <a:rPr lang="cs-CZ" sz="3200" dirty="0"/>
              <a:t>Předlohu, text a obrázky pro stránku najdete ve svém </a:t>
            </a:r>
            <a:r>
              <a:rPr lang="cs-CZ" sz="3200" dirty="0" err="1"/>
              <a:t>github</a:t>
            </a:r>
            <a:r>
              <a:rPr lang="cs-CZ" sz="3200" dirty="0"/>
              <a:t> </a:t>
            </a:r>
            <a:r>
              <a:rPr lang="cs-CZ" sz="3200" dirty="0" err="1"/>
              <a:t>repozitáři</a:t>
            </a:r>
            <a:r>
              <a:rPr lang="cs-CZ" sz="3200" dirty="0"/>
              <a:t> ve složce </a:t>
            </a:r>
            <a:r>
              <a:rPr lang="cs-CZ" sz="3200" b="1" dirty="0"/>
              <a:t>/</a:t>
            </a:r>
            <a:r>
              <a:rPr lang="cs-CZ" sz="3200" b="1" dirty="0" err="1"/>
              <a:t>sandbox</a:t>
            </a:r>
            <a:r>
              <a:rPr lang="cs-CZ" sz="3200" b="1" dirty="0"/>
              <a:t>/html</a:t>
            </a:r>
          </a:p>
          <a:p>
            <a:pPr lvl="1">
              <a:defRPr sz="3200"/>
            </a:pPr>
            <a:r>
              <a:rPr lang="cs-CZ" sz="3200" dirty="0"/>
              <a:t>Nebojte se </a:t>
            </a:r>
            <a:r>
              <a:rPr lang="cs-CZ" sz="3200" dirty="0" err="1"/>
              <a:t>googlit</a:t>
            </a:r>
            <a:r>
              <a:rPr lang="cs-CZ" sz="3200" dirty="0"/>
              <a:t> a hledat </a:t>
            </a:r>
            <a:r>
              <a:rPr lang="cs-CZ" sz="3200" dirty="0" err="1"/>
              <a:t>info</a:t>
            </a:r>
            <a:r>
              <a:rPr lang="cs-CZ" sz="3200" dirty="0"/>
              <a:t> na internetu, bez toho to nejde 😉</a:t>
            </a:r>
          </a:p>
          <a:p>
            <a:pPr lvl="1">
              <a:defRPr sz="3200"/>
            </a:pPr>
            <a:r>
              <a:rPr lang="cs-CZ" sz="3200" dirty="0"/>
              <a:t>Nepoužívejte umělou inteligenci pro generování řešení</a:t>
            </a:r>
            <a:endParaRPr lang="en-US" sz="3200" dirty="0"/>
          </a:p>
          <a:p>
            <a:pPr lvl="1">
              <a:defRPr sz="3200"/>
            </a:pPr>
            <a:r>
              <a:rPr lang="en-US" sz="3200" dirty="0"/>
              <a:t>HTML </a:t>
            </a:r>
            <a:r>
              <a:rPr lang="en-US" sz="3200" dirty="0" err="1"/>
              <a:t>soubor</a:t>
            </a:r>
            <a:r>
              <a:rPr lang="cs-CZ" sz="3200" dirty="0"/>
              <a:t>y se dají otevřít v prohlížeči nebo je možné použít rozšíření do </a:t>
            </a:r>
            <a:r>
              <a:rPr lang="cs-CZ" sz="3200" dirty="0" err="1"/>
              <a:t>VSCode</a:t>
            </a:r>
            <a:r>
              <a:rPr lang="cs-CZ" sz="3200" dirty="0"/>
              <a:t> „</a:t>
            </a:r>
            <a:r>
              <a:rPr lang="cs-CZ" sz="3200" b="1" dirty="0">
                <a:hlinkClick r:id="rId2"/>
              </a:rPr>
              <a:t>Live Server</a:t>
            </a:r>
            <a:r>
              <a:rPr lang="cs-CZ" sz="3200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61420687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6061536" y="6438488"/>
            <a:ext cx="68929" cy="16421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defTabSz="1219170" hangingPunct="0"/>
            <a:fld id="{86CB4B4D-7CA3-9044-876B-883B54F8677D}" type="slidenum">
              <a:rPr kern="0">
                <a:solidFill>
                  <a:srgbClr val="000000"/>
                </a:solidFill>
                <a:latin typeface="Vodafone Rg"/>
                <a:sym typeface="Vodafone Rg"/>
              </a:rPr>
              <a:pPr defTabSz="1219170" hangingPunct="0"/>
              <a:t>2</a:t>
            </a:fld>
            <a:endParaRPr kern="0">
              <a:solidFill>
                <a:srgbClr val="000000"/>
              </a:solidFill>
              <a:latin typeface="Vodafone Rg"/>
              <a:sym typeface="Vodafone Rg"/>
            </a:endParaRPr>
          </a:p>
        </p:txBody>
      </p:sp>
      <p:sp>
        <p:nvSpPr>
          <p:cNvPr id="854" name="Text Placeholder 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 err="1"/>
              <a:t>HyperText</a:t>
            </a:r>
            <a:r>
              <a:rPr dirty="0"/>
              <a:t> Markup Language</a:t>
            </a:r>
          </a:p>
          <a:p>
            <a:r>
              <a:rPr dirty="0" err="1"/>
              <a:t>Značkovací</a:t>
            </a:r>
            <a:r>
              <a:rPr dirty="0"/>
              <a:t> </a:t>
            </a:r>
            <a:r>
              <a:rPr dirty="0" err="1"/>
              <a:t>jazyk</a:t>
            </a:r>
            <a:r>
              <a:rPr dirty="0"/>
              <a:t> pro </a:t>
            </a:r>
            <a:r>
              <a:rPr dirty="0" err="1"/>
              <a:t>tvorbu</a:t>
            </a:r>
            <a:r>
              <a:rPr dirty="0"/>
              <a:t> </a:t>
            </a:r>
            <a:r>
              <a:rPr dirty="0" err="1"/>
              <a:t>webových</a:t>
            </a:r>
            <a:r>
              <a:rPr dirty="0"/>
              <a:t> </a:t>
            </a:r>
            <a:r>
              <a:rPr dirty="0" err="1"/>
              <a:t>stránek</a:t>
            </a:r>
            <a:endParaRPr lang="en-US" dirty="0"/>
          </a:p>
          <a:p>
            <a:r>
              <a:rPr lang="cs-CZ" dirty="0"/>
              <a:t>Definuje strukturu a stránky</a:t>
            </a:r>
          </a:p>
          <a:p>
            <a:r>
              <a:rPr lang="cs-CZ" dirty="0"/>
              <a:t>Základním stavebním prvkem je element</a:t>
            </a:r>
          </a:p>
          <a:p>
            <a:r>
              <a:rPr lang="cs-CZ" dirty="0"/>
              <a:t>Různé elementy definují různé typy obsahu</a:t>
            </a:r>
            <a:r>
              <a:rPr dirty="0"/>
              <a:t>:</a:t>
            </a:r>
          </a:p>
          <a:p>
            <a:pPr marL="450839" lvl="1"/>
            <a:r>
              <a:rPr dirty="0" err="1"/>
              <a:t>Nadpisy</a:t>
            </a:r>
            <a:endParaRPr dirty="0"/>
          </a:p>
          <a:p>
            <a:pPr marL="450839" lvl="1"/>
            <a:r>
              <a:rPr dirty="0" err="1"/>
              <a:t>Seznamy</a:t>
            </a:r>
            <a:endParaRPr dirty="0"/>
          </a:p>
          <a:p>
            <a:pPr marL="450839" lvl="1"/>
            <a:r>
              <a:rPr dirty="0" err="1"/>
              <a:t>Odstavce</a:t>
            </a:r>
            <a:endParaRPr dirty="0"/>
          </a:p>
          <a:p>
            <a:pPr marL="450839" lvl="1"/>
            <a:r>
              <a:rPr dirty="0" err="1"/>
              <a:t>Odkazy</a:t>
            </a:r>
            <a:endParaRPr dirty="0"/>
          </a:p>
        </p:txBody>
      </p:sp>
      <p:sp>
        <p:nvSpPr>
          <p:cNvPr id="855" name="Title 5"/>
          <p:cNvSpPr txBox="1">
            <a:spLocks noGrp="1"/>
          </p:cNvSpPr>
          <p:nvPr>
            <p:ph type="title"/>
          </p:nvPr>
        </p:nvSpPr>
        <p:spPr>
          <a:xfrm>
            <a:off x="334432" y="274638"/>
            <a:ext cx="11514037" cy="889972"/>
          </a:xfrm>
          <a:prstGeom prst="rect">
            <a:avLst/>
          </a:prstGeom>
        </p:spPr>
        <p:txBody>
          <a:bodyPr/>
          <a:lstStyle/>
          <a:p>
            <a:r>
              <a:t>Co a k čemu je HTML?</a:t>
            </a:r>
          </a:p>
        </p:txBody>
      </p:sp>
      <p:sp>
        <p:nvSpPr>
          <p:cNvPr id="856" name="NAVIGACE"/>
          <p:cNvSpPr/>
          <p:nvPr/>
        </p:nvSpPr>
        <p:spPr>
          <a:xfrm>
            <a:off x="6611665" y="685417"/>
            <a:ext cx="5154668" cy="494135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467" tIns="8467" rIns="8467" bIns="8467" anchor="ctr"/>
          <a:lstStyle>
            <a:lvl1pPr algn="ctr"/>
          </a:lstStyle>
          <a:p>
            <a:pPr defTabSz="1219170" hangingPunct="0"/>
            <a:r>
              <a:rPr sz="2400" kern="0">
                <a:solidFill>
                  <a:srgbClr val="000000"/>
                </a:solidFill>
                <a:latin typeface="Vodafone Rg"/>
                <a:sym typeface="Vodafone Rg"/>
              </a:rPr>
              <a:t>NAVIGACE</a:t>
            </a:r>
          </a:p>
        </p:txBody>
      </p:sp>
      <p:sp>
        <p:nvSpPr>
          <p:cNvPr id="857" name="SIDEBAR"/>
          <p:cNvSpPr/>
          <p:nvPr/>
        </p:nvSpPr>
        <p:spPr>
          <a:xfrm rot="16200000">
            <a:off x="4973675" y="2877085"/>
            <a:ext cx="4188384" cy="924127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467" tIns="8467" rIns="8467" bIns="8467" anchor="ctr"/>
          <a:lstStyle>
            <a:lvl1pPr algn="ctr" defTabSz="444500">
              <a:lnSpc>
                <a:spcPct val="90000"/>
              </a:lnSpc>
              <a:spcBef>
                <a:spcPts val="400"/>
              </a:spcBef>
              <a:defRPr>
                <a:solidFill>
                  <a:srgbClr val="34342B"/>
                </a:solidFill>
              </a:defRPr>
            </a:lvl1pPr>
          </a:lstStyle>
          <a:p>
            <a:pPr defTabSz="592652" hangingPunct="0">
              <a:spcBef>
                <a:spcPts val="533"/>
              </a:spcBef>
            </a:pPr>
            <a:r>
              <a:rPr sz="2400" kern="0">
                <a:latin typeface="Vodafone Rg"/>
                <a:sym typeface="Vodafone Rg"/>
              </a:rPr>
              <a:t>SIDEBAR</a:t>
            </a:r>
          </a:p>
        </p:txBody>
      </p:sp>
      <p:sp>
        <p:nvSpPr>
          <p:cNvPr id="858" name="HLAVNÍ OBSAH"/>
          <p:cNvSpPr/>
          <p:nvPr/>
        </p:nvSpPr>
        <p:spPr>
          <a:xfrm>
            <a:off x="7594611" y="1254804"/>
            <a:ext cx="4158188" cy="4168689"/>
          </a:xfrm>
          <a:prstGeom prst="rect">
            <a:avLst/>
          </a:prstGeom>
          <a:gradFill>
            <a:gsLst>
              <a:gs pos="0">
                <a:srgbClr val="008295"/>
              </a:gs>
              <a:gs pos="80000">
                <a:srgbClr val="00AAC3"/>
              </a:gs>
              <a:gs pos="100000">
                <a:srgbClr val="00ABC4"/>
              </a:gs>
            </a:gsLst>
            <a:lin ang="16200000"/>
          </a:gradFill>
          <a:ln>
            <a:solidFill>
              <a:srgbClr val="00ACC5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467" tIns="8467" rIns="8467" bIns="8467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defTabSz="1219170" hangingPunct="0"/>
            <a:r>
              <a:rPr sz="2400" kern="0">
                <a:latin typeface="Vodafone Rg"/>
                <a:sym typeface="Vodafone Rg"/>
              </a:rPr>
              <a:t>HLAVNÍ OBSAH</a:t>
            </a:r>
          </a:p>
        </p:txBody>
      </p:sp>
      <p:sp>
        <p:nvSpPr>
          <p:cNvPr id="859" name="ČLÁNEK 1"/>
          <p:cNvSpPr/>
          <p:nvPr/>
        </p:nvSpPr>
        <p:spPr>
          <a:xfrm>
            <a:off x="7870527" y="1873744"/>
            <a:ext cx="3606357" cy="1347429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467" tIns="8467" rIns="8467" bIns="8467" anchor="ctr"/>
          <a:lstStyle>
            <a:lvl1pPr algn="ctr"/>
          </a:lstStyle>
          <a:p>
            <a:pPr defTabSz="1219170" hangingPunct="0"/>
            <a:r>
              <a:rPr sz="2400" kern="0">
                <a:solidFill>
                  <a:srgbClr val="000000"/>
                </a:solidFill>
                <a:latin typeface="Vodafone Rg"/>
                <a:sym typeface="Vodafone Rg"/>
              </a:rPr>
              <a:t>ČLÁNEK 1</a:t>
            </a:r>
          </a:p>
        </p:txBody>
      </p:sp>
      <p:sp>
        <p:nvSpPr>
          <p:cNvPr id="860" name="ČLÁNEK 2"/>
          <p:cNvSpPr/>
          <p:nvPr/>
        </p:nvSpPr>
        <p:spPr>
          <a:xfrm>
            <a:off x="7870527" y="3544922"/>
            <a:ext cx="3606357" cy="1347431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467" tIns="8467" rIns="8467" bIns="8467" anchor="ctr"/>
          <a:lstStyle>
            <a:lvl1pPr algn="ctr"/>
          </a:lstStyle>
          <a:p>
            <a:pPr defTabSz="1219170" hangingPunct="0"/>
            <a:r>
              <a:rPr sz="2400" kern="0">
                <a:solidFill>
                  <a:srgbClr val="000000"/>
                </a:solidFill>
                <a:latin typeface="Vodafone Rg"/>
                <a:sym typeface="Vodafone Rg"/>
              </a:rPr>
              <a:t>ČLÁNEK 2</a:t>
            </a:r>
          </a:p>
        </p:txBody>
      </p:sp>
      <p:sp>
        <p:nvSpPr>
          <p:cNvPr id="861" name="PATIČKA"/>
          <p:cNvSpPr/>
          <p:nvPr/>
        </p:nvSpPr>
        <p:spPr>
          <a:xfrm>
            <a:off x="6611665" y="5499349"/>
            <a:ext cx="5154668" cy="494135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467" tIns="8467" rIns="8467" bIns="8467" anchor="ctr"/>
          <a:lstStyle>
            <a:lvl1pPr algn="ctr"/>
          </a:lstStyle>
          <a:p>
            <a:pPr defTabSz="1219170" hangingPunct="0"/>
            <a:r>
              <a:rPr sz="2400" kern="0">
                <a:solidFill>
                  <a:srgbClr val="000000"/>
                </a:solidFill>
                <a:latin typeface="Vodafone Rg"/>
                <a:sym typeface="Vodafone Rg"/>
              </a:rPr>
              <a:t>PATIČKA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6061537" y="6438489"/>
            <a:ext cx="68929" cy="1642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911" name="Title 3"/>
          <p:cNvSpPr txBox="1">
            <a:spLocks noGrp="1"/>
          </p:cNvSpPr>
          <p:nvPr>
            <p:ph type="title"/>
          </p:nvPr>
        </p:nvSpPr>
        <p:spPr>
          <a:xfrm>
            <a:off x="334432" y="274638"/>
            <a:ext cx="11514037" cy="889972"/>
          </a:xfrm>
          <a:prstGeom prst="rect">
            <a:avLst/>
          </a:prstGeom>
        </p:spPr>
        <p:txBody>
          <a:bodyPr/>
          <a:lstStyle/>
          <a:p>
            <a:r>
              <a:rPr lang="cs-CZ" dirty="0"/>
              <a:t>Tipy</a:t>
            </a:r>
            <a:endParaRPr dirty="0"/>
          </a:p>
        </p:txBody>
      </p:sp>
      <p:sp>
        <p:nvSpPr>
          <p:cNvPr id="912" name="Většina elementů jsou párové elementy…"/>
          <p:cNvSpPr txBox="1">
            <a:spLocks noGrp="1"/>
          </p:cNvSpPr>
          <p:nvPr>
            <p:ph type="body" idx="4294967295"/>
          </p:nvPr>
        </p:nvSpPr>
        <p:spPr>
          <a:xfrm>
            <a:off x="334434" y="1164168"/>
            <a:ext cx="9995295" cy="480483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defRPr sz="3200"/>
            </a:pPr>
            <a:r>
              <a:rPr lang="cs-CZ" sz="3200" dirty="0"/>
              <a:t>Může být více různých způsobů, jak stránku správně strukturovat pomocí HTML</a:t>
            </a:r>
          </a:p>
          <a:p>
            <a:pPr>
              <a:defRPr sz="3200"/>
            </a:pPr>
            <a:r>
              <a:rPr lang="cs-CZ" sz="3200" dirty="0"/>
              <a:t>Zkuste použít různé strukturální elementy (</a:t>
            </a:r>
            <a:r>
              <a:rPr lang="cs-CZ" sz="3200" dirty="0" err="1"/>
              <a:t>header</a:t>
            </a:r>
            <a:r>
              <a:rPr lang="cs-CZ" sz="3200" dirty="0"/>
              <a:t>, </a:t>
            </a:r>
            <a:r>
              <a:rPr lang="cs-CZ" sz="3200" dirty="0" err="1"/>
              <a:t>main</a:t>
            </a:r>
            <a:r>
              <a:rPr lang="cs-CZ" sz="3200" dirty="0"/>
              <a:t>, </a:t>
            </a:r>
            <a:r>
              <a:rPr lang="cs-CZ" sz="3200" dirty="0" err="1"/>
              <a:t>section</a:t>
            </a:r>
            <a:r>
              <a:rPr lang="cs-CZ" sz="3200" dirty="0"/>
              <a:t>, </a:t>
            </a:r>
            <a:r>
              <a:rPr lang="cs-CZ" sz="3200" dirty="0" err="1"/>
              <a:t>article</a:t>
            </a:r>
            <a:r>
              <a:rPr lang="cs-CZ" sz="3200" dirty="0"/>
              <a:t>, </a:t>
            </a:r>
            <a:r>
              <a:rPr lang="cs-CZ" sz="3200" dirty="0" err="1"/>
              <a:t>aside</a:t>
            </a:r>
            <a:r>
              <a:rPr lang="cs-CZ" sz="3200" dirty="0"/>
              <a:t>, </a:t>
            </a:r>
            <a:r>
              <a:rPr lang="cs-CZ" sz="3200" dirty="0" err="1"/>
              <a:t>footer</a:t>
            </a:r>
            <a:r>
              <a:rPr lang="cs-CZ" sz="3200" dirty="0"/>
              <a:t>, nav)</a:t>
            </a:r>
          </a:p>
          <a:p>
            <a:pPr>
              <a:defRPr sz="3200"/>
            </a:pPr>
            <a:r>
              <a:rPr lang="cs-CZ" sz="3200" dirty="0"/>
              <a:t>Odkazy v navigaci (pod logem) vedou na smyšlené stránky v rámci domény</a:t>
            </a:r>
          </a:p>
          <a:p>
            <a:pPr>
              <a:defRPr sz="3200"/>
            </a:pPr>
            <a:r>
              <a:rPr lang="cs-CZ" sz="3200" dirty="0"/>
              <a:t>Odkaz „</a:t>
            </a:r>
            <a:r>
              <a:rPr lang="cs-CZ" sz="3200" dirty="0" err="1"/>
              <a:t>divitis</a:t>
            </a:r>
            <a:r>
              <a:rPr lang="cs-CZ" sz="3200" dirty="0"/>
              <a:t>“ vede na stránku na Wikipedii</a:t>
            </a:r>
          </a:p>
          <a:p>
            <a:pPr lvl="1">
              <a:defRPr sz="3200"/>
            </a:pPr>
            <a:r>
              <a:rPr lang="cs-CZ" sz="3200" dirty="0">
                <a:hlinkClick r:id="rId2"/>
              </a:rPr>
              <a:t>https://en.wiktionary.org/wiki/divitis</a:t>
            </a:r>
            <a:r>
              <a:rPr lang="cs-CZ" sz="3200" dirty="0"/>
              <a:t> </a:t>
            </a:r>
          </a:p>
          <a:p>
            <a:pPr>
              <a:defRPr sz="3200"/>
            </a:pPr>
            <a:r>
              <a:rPr lang="cs-CZ" sz="3200" dirty="0"/>
              <a:t>Tlačítko „přidej komentář“ je tvořeno </a:t>
            </a:r>
            <a:r>
              <a:rPr lang="en-US" sz="3200" b="1" dirty="0"/>
              <a:t>&lt;button&gt; </a:t>
            </a:r>
            <a:r>
              <a:rPr lang="en-US" sz="3200" dirty="0" err="1"/>
              <a:t>elementem</a:t>
            </a:r>
            <a:r>
              <a:rPr lang="en-US" sz="3200" dirty="0"/>
              <a:t>, po </a:t>
            </a:r>
            <a:r>
              <a:rPr lang="en-US" sz="3200" dirty="0" err="1"/>
              <a:t>kliknut</a:t>
            </a:r>
            <a:r>
              <a:rPr lang="cs-CZ" sz="3200" dirty="0"/>
              <a:t>í se nemá nic stát</a:t>
            </a:r>
            <a:endParaRPr lang="en-US" sz="3200" dirty="0"/>
          </a:p>
          <a:p>
            <a:pPr>
              <a:defRPr sz="3200"/>
            </a:pPr>
            <a:r>
              <a:rPr lang="en-US" sz="3200" dirty="0" err="1"/>
              <a:t>Jm</a:t>
            </a:r>
            <a:r>
              <a:rPr lang="cs-CZ" sz="3200" dirty="0" err="1"/>
              <a:t>éno</a:t>
            </a:r>
            <a:r>
              <a:rPr lang="cs-CZ" sz="3200" dirty="0"/>
              <a:t> autora je </a:t>
            </a:r>
            <a:r>
              <a:rPr lang="cs-CZ" sz="3200" dirty="0" err="1"/>
              <a:t>nastylované</a:t>
            </a:r>
            <a:r>
              <a:rPr lang="cs-CZ" sz="3200" dirty="0"/>
              <a:t> pomocí inline CSS – není nutné, jen pro zpestření </a:t>
            </a:r>
            <a:r>
              <a:rPr lang="en-US" sz="3200" dirty="0">
                <a:sym typeface="Wingdings" panose="05000000000000000000" pitchFamily="2" charset="2"/>
              </a:rPr>
              <a:t></a:t>
            </a:r>
          </a:p>
          <a:p>
            <a:pPr>
              <a:defRPr sz="3200"/>
            </a:pPr>
            <a:r>
              <a:rPr lang="cs-CZ" sz="3200" dirty="0">
                <a:sym typeface="Wingdings" panose="05000000000000000000" pitchFamily="2" charset="2"/>
              </a:rPr>
              <a:t>Nezapomeňte na </a:t>
            </a:r>
            <a:r>
              <a:rPr lang="cs-CZ" sz="3200" dirty="0" err="1">
                <a:sym typeface="Wingdings" panose="05000000000000000000" pitchFamily="2" charset="2"/>
              </a:rPr>
              <a:t>title</a:t>
            </a:r>
            <a:r>
              <a:rPr lang="cs-CZ" sz="3200" dirty="0">
                <a:sym typeface="Wingdings" panose="05000000000000000000" pitchFamily="2" charset="2"/>
              </a:rPr>
              <a:t> a </a:t>
            </a:r>
            <a:r>
              <a:rPr lang="cs-CZ" sz="3200" dirty="0" err="1">
                <a:sym typeface="Wingdings" panose="05000000000000000000" pitchFamily="2" charset="2"/>
              </a:rPr>
              <a:t>favicon</a:t>
            </a:r>
            <a:endParaRPr lang="cs-CZ" sz="3200" dirty="0"/>
          </a:p>
        </p:txBody>
      </p:sp>
    </p:spTree>
    <p:extLst>
      <p:ext uri="{BB962C8B-B14F-4D97-AF65-F5344CB8AC3E}">
        <p14:creationId xmlns:p14="http://schemas.microsoft.com/office/powerpoint/2010/main" val="353310178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6061537" y="6438489"/>
            <a:ext cx="68929" cy="1642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884" name="Title 3"/>
          <p:cNvSpPr txBox="1">
            <a:spLocks noGrp="1"/>
          </p:cNvSpPr>
          <p:nvPr>
            <p:ph type="title"/>
          </p:nvPr>
        </p:nvSpPr>
        <p:spPr>
          <a:xfrm>
            <a:off x="334432" y="274638"/>
            <a:ext cx="11514037" cy="889972"/>
          </a:xfrm>
          <a:prstGeom prst="rect">
            <a:avLst/>
          </a:prstGeom>
        </p:spPr>
        <p:txBody>
          <a:bodyPr/>
          <a:lstStyle/>
          <a:p>
            <a:r>
              <a:rPr lang="cs-CZ" dirty="0"/>
              <a:t>Struktura </a:t>
            </a:r>
            <a:r>
              <a:rPr dirty="0"/>
              <a:t>HTML </a:t>
            </a:r>
            <a:r>
              <a:rPr dirty="0" err="1"/>
              <a:t>elemen</a:t>
            </a:r>
            <a:r>
              <a:rPr lang="cs-CZ" dirty="0"/>
              <a:t>tu</a:t>
            </a:r>
            <a:endParaRPr dirty="0"/>
          </a:p>
        </p:txBody>
      </p:sp>
      <p:grpSp>
        <p:nvGrpSpPr>
          <p:cNvPr id="890" name="Seskupit"/>
          <p:cNvGrpSpPr/>
          <p:nvPr/>
        </p:nvGrpSpPr>
        <p:grpSpPr>
          <a:xfrm>
            <a:off x="439752" y="2498039"/>
            <a:ext cx="11312499" cy="1294493"/>
            <a:chOff x="0" y="-3123"/>
            <a:chExt cx="8484373" cy="970866"/>
          </a:xfrm>
        </p:grpSpPr>
        <p:sp>
          <p:nvSpPr>
            <p:cNvPr id="885" name="Google Shape;476;p82"/>
            <p:cNvSpPr txBox="1"/>
            <p:nvPr/>
          </p:nvSpPr>
          <p:spPr>
            <a:xfrm>
              <a:off x="0" y="-3123"/>
              <a:ext cx="753434" cy="6462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rPr sz="4000"/>
                <a:t>&lt;p</a:t>
              </a:r>
            </a:p>
          </p:txBody>
        </p:sp>
        <p:sp>
          <p:nvSpPr>
            <p:cNvPr id="886" name="Google Shape;477;p82"/>
            <p:cNvSpPr txBox="1"/>
            <p:nvPr/>
          </p:nvSpPr>
          <p:spPr>
            <a:xfrm>
              <a:off x="606179" y="44449"/>
              <a:ext cx="2222721" cy="553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>
                <a:defRPr sz="24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sz="3200"/>
                <a:t>class=“details"</a:t>
              </a:r>
            </a:p>
          </p:txBody>
        </p:sp>
        <p:sp>
          <p:nvSpPr>
            <p:cNvPr id="887" name="Google Shape;483;p82"/>
            <p:cNvSpPr txBox="1"/>
            <p:nvPr/>
          </p:nvSpPr>
          <p:spPr>
            <a:xfrm>
              <a:off x="7364142" y="-3123"/>
              <a:ext cx="1120231" cy="6462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rPr sz="4000"/>
                <a:t>&lt;/p&gt;</a:t>
              </a:r>
            </a:p>
          </p:txBody>
        </p:sp>
        <p:sp>
          <p:nvSpPr>
            <p:cNvPr id="888" name="Google Shape;476;p82"/>
            <p:cNvSpPr txBox="1"/>
            <p:nvPr/>
          </p:nvSpPr>
          <p:spPr>
            <a:xfrm>
              <a:off x="2623169" y="-3123"/>
              <a:ext cx="753435" cy="6462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rPr sz="4000"/>
                <a:t>&gt;</a:t>
              </a:r>
            </a:p>
          </p:txBody>
        </p:sp>
        <p:sp>
          <p:nvSpPr>
            <p:cNvPr id="889" name="Google Shape;477;p82"/>
            <p:cNvSpPr txBox="1"/>
            <p:nvPr/>
          </p:nvSpPr>
          <p:spPr>
            <a:xfrm>
              <a:off x="2983612" y="44449"/>
              <a:ext cx="4507408" cy="9232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>
                <a:defRPr sz="24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sz="3200"/>
                <a:t>Toto je kus textu na mém webu.</a:t>
              </a:r>
            </a:p>
          </p:txBody>
        </p:sp>
      </p:grpSp>
      <p:sp>
        <p:nvSpPr>
          <p:cNvPr id="901" name="Spojnice"/>
          <p:cNvSpPr/>
          <p:nvPr/>
        </p:nvSpPr>
        <p:spPr>
          <a:xfrm>
            <a:off x="652055" y="2227366"/>
            <a:ext cx="3541511" cy="430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787" y="-5148"/>
                  <a:pt x="14987" y="-5398"/>
                  <a:pt x="21600" y="15453"/>
                </a:cubicBezTo>
              </a:path>
            </a:pathLst>
          </a:custGeom>
          <a:ln w="25400">
            <a:solidFill>
              <a:schemeClr val="accent6"/>
            </a:solidFill>
          </a:ln>
        </p:spPr>
        <p:txBody>
          <a:bodyPr/>
          <a:lstStyle/>
          <a:p>
            <a:endParaRPr sz="2400"/>
          </a:p>
        </p:txBody>
      </p:sp>
      <p:sp>
        <p:nvSpPr>
          <p:cNvPr id="892" name="Otevírací značka / tag"/>
          <p:cNvSpPr txBox="1"/>
          <p:nvPr/>
        </p:nvSpPr>
        <p:spPr>
          <a:xfrm>
            <a:off x="921594" y="1501254"/>
            <a:ext cx="300326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6CD45"/>
                </a:solidFill>
              </a:defRPr>
            </a:lvl1pPr>
          </a:lstStyle>
          <a:p>
            <a:r>
              <a:rPr sz="2400"/>
              <a:t>Otevírací značka / tag</a:t>
            </a:r>
          </a:p>
        </p:txBody>
      </p:sp>
      <p:sp>
        <p:nvSpPr>
          <p:cNvPr id="902" name="Spojnice"/>
          <p:cNvSpPr/>
          <p:nvPr/>
        </p:nvSpPr>
        <p:spPr>
          <a:xfrm>
            <a:off x="10480620" y="2166869"/>
            <a:ext cx="969277" cy="506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3" extrusionOk="0">
                <a:moveTo>
                  <a:pt x="0" y="15284"/>
                </a:moveTo>
                <a:cubicBezTo>
                  <a:pt x="8030" y="-5397"/>
                  <a:pt x="15230" y="-5091"/>
                  <a:pt x="21600" y="16203"/>
                </a:cubicBezTo>
              </a:path>
            </a:pathLst>
          </a:custGeom>
          <a:ln w="25400">
            <a:solidFill>
              <a:schemeClr val="accent6"/>
            </a:solidFill>
          </a:ln>
        </p:spPr>
        <p:txBody>
          <a:bodyPr/>
          <a:lstStyle/>
          <a:p>
            <a:endParaRPr sz="2400"/>
          </a:p>
        </p:txBody>
      </p:sp>
      <p:sp>
        <p:nvSpPr>
          <p:cNvPr id="894" name="Zavírací značka / tag"/>
          <p:cNvSpPr txBox="1"/>
          <p:nvPr/>
        </p:nvSpPr>
        <p:spPr>
          <a:xfrm>
            <a:off x="8902774" y="1501254"/>
            <a:ext cx="300326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6CD45"/>
                </a:solidFill>
              </a:defRPr>
            </a:lvl1pPr>
          </a:lstStyle>
          <a:p>
            <a:r>
              <a:rPr sz="2400"/>
              <a:t>Zavírací značka / tag</a:t>
            </a:r>
          </a:p>
        </p:txBody>
      </p:sp>
      <p:sp>
        <p:nvSpPr>
          <p:cNvPr id="903" name="Spojnice"/>
          <p:cNvSpPr/>
          <p:nvPr/>
        </p:nvSpPr>
        <p:spPr>
          <a:xfrm>
            <a:off x="1575079" y="3365400"/>
            <a:ext cx="1697272" cy="228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57" extrusionOk="0">
                <a:moveTo>
                  <a:pt x="21600" y="3615"/>
                </a:moveTo>
                <a:cubicBezTo>
                  <a:pt x="13982" y="21600"/>
                  <a:pt x="6782" y="20395"/>
                  <a:pt x="0" y="0"/>
                </a:cubicBezTo>
              </a:path>
            </a:pathLst>
          </a:custGeom>
          <a:ln w="25400">
            <a:solidFill>
              <a:schemeClr val="accent5"/>
            </a:solidFill>
          </a:ln>
        </p:spPr>
        <p:txBody>
          <a:bodyPr/>
          <a:lstStyle/>
          <a:p>
            <a:endParaRPr sz="2400"/>
          </a:p>
        </p:txBody>
      </p:sp>
      <p:sp>
        <p:nvSpPr>
          <p:cNvPr id="896" name="Atribut (definice=hodnota)"/>
          <p:cNvSpPr txBox="1"/>
          <p:nvPr/>
        </p:nvSpPr>
        <p:spPr>
          <a:xfrm>
            <a:off x="1522193" y="3653894"/>
            <a:ext cx="371244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4EADC7"/>
                </a:solidFill>
              </a:defRPr>
            </a:lvl1pPr>
          </a:lstStyle>
          <a:p>
            <a:r>
              <a:rPr sz="2400"/>
              <a:t>Atribut (definice=hodnota)</a:t>
            </a:r>
          </a:p>
        </p:txBody>
      </p:sp>
      <p:sp>
        <p:nvSpPr>
          <p:cNvPr id="904" name="Spojnice"/>
          <p:cNvSpPr/>
          <p:nvPr/>
        </p:nvSpPr>
        <p:spPr>
          <a:xfrm>
            <a:off x="4680187" y="3440224"/>
            <a:ext cx="5476487" cy="427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3" extrusionOk="0">
                <a:moveTo>
                  <a:pt x="21600" y="0"/>
                </a:moveTo>
                <a:cubicBezTo>
                  <a:pt x="14256" y="21319"/>
                  <a:pt x="7056" y="21600"/>
                  <a:pt x="0" y="843"/>
                </a:cubicBezTo>
              </a:path>
            </a:pathLst>
          </a:custGeom>
          <a:ln w="25400">
            <a:solidFill>
              <a:schemeClr val="accent3"/>
            </a:solidFill>
          </a:ln>
        </p:spPr>
        <p:txBody>
          <a:bodyPr/>
          <a:lstStyle/>
          <a:p>
            <a:endParaRPr sz="2400"/>
          </a:p>
        </p:txBody>
      </p:sp>
      <p:sp>
        <p:nvSpPr>
          <p:cNvPr id="898" name="Obsah"/>
          <p:cNvSpPr txBox="1"/>
          <p:nvPr/>
        </p:nvSpPr>
        <p:spPr>
          <a:xfrm>
            <a:off x="6918586" y="3984020"/>
            <a:ext cx="99963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90339B"/>
                </a:solidFill>
              </a:defRPr>
            </a:lvl1pPr>
          </a:lstStyle>
          <a:p>
            <a:r>
              <a:rPr sz="2400"/>
              <a:t>Obsah</a:t>
            </a:r>
          </a:p>
        </p:txBody>
      </p:sp>
      <p:sp>
        <p:nvSpPr>
          <p:cNvPr id="905" name="Spojnice"/>
          <p:cNvSpPr/>
          <p:nvPr/>
        </p:nvSpPr>
        <p:spPr>
          <a:xfrm>
            <a:off x="538670" y="3502463"/>
            <a:ext cx="11027661" cy="1996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4617" y="21464"/>
                  <a:pt x="7417" y="21600"/>
                  <a:pt x="0" y="409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endParaRPr sz="2400"/>
          </a:p>
        </p:txBody>
      </p:sp>
      <p:sp>
        <p:nvSpPr>
          <p:cNvPr id="900" name="Prvek / element"/>
          <p:cNvSpPr txBox="1"/>
          <p:nvPr/>
        </p:nvSpPr>
        <p:spPr>
          <a:xfrm>
            <a:off x="4991907" y="5649488"/>
            <a:ext cx="220818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D32D1F"/>
                </a:solidFill>
              </a:defRPr>
            </a:lvl1pPr>
          </a:lstStyle>
          <a:p>
            <a:r>
              <a:rPr sz="2400"/>
              <a:t>Prvek / element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6061537" y="6438489"/>
            <a:ext cx="68929" cy="1642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911" name="Title 3"/>
          <p:cNvSpPr txBox="1">
            <a:spLocks noGrp="1"/>
          </p:cNvSpPr>
          <p:nvPr>
            <p:ph type="title"/>
          </p:nvPr>
        </p:nvSpPr>
        <p:spPr>
          <a:xfrm>
            <a:off x="334432" y="274638"/>
            <a:ext cx="11514037" cy="889972"/>
          </a:xfrm>
          <a:prstGeom prst="rect">
            <a:avLst/>
          </a:prstGeom>
        </p:spPr>
        <p:txBody>
          <a:bodyPr/>
          <a:lstStyle/>
          <a:p>
            <a:r>
              <a:t>Tagy / elementy</a:t>
            </a:r>
          </a:p>
        </p:txBody>
      </p:sp>
      <p:sp>
        <p:nvSpPr>
          <p:cNvPr id="912" name="Většina elementů jsou párové elementy…"/>
          <p:cNvSpPr txBox="1">
            <a:spLocks noGrp="1"/>
          </p:cNvSpPr>
          <p:nvPr>
            <p:ph type="body" idx="4294967295"/>
          </p:nvPr>
        </p:nvSpPr>
        <p:spPr>
          <a:xfrm>
            <a:off x="334434" y="1164168"/>
            <a:ext cx="9995295" cy="48048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 err="1"/>
              <a:t>Většina</a:t>
            </a:r>
            <a:r>
              <a:rPr dirty="0"/>
              <a:t> </a:t>
            </a:r>
            <a:r>
              <a:rPr dirty="0" err="1"/>
              <a:t>elementů</a:t>
            </a:r>
            <a:r>
              <a:rPr dirty="0"/>
              <a:t> </a:t>
            </a:r>
            <a:r>
              <a:rPr lang="cs-CZ" dirty="0"/>
              <a:t>má</a:t>
            </a:r>
            <a:r>
              <a:rPr dirty="0"/>
              <a:t> </a:t>
            </a:r>
            <a:r>
              <a:rPr dirty="0" err="1">
                <a:solidFill>
                  <a:srgbClr val="D32D1F"/>
                </a:solidFill>
              </a:rPr>
              <a:t>párové</a:t>
            </a:r>
            <a:r>
              <a:rPr dirty="0"/>
              <a:t> </a:t>
            </a:r>
            <a:r>
              <a:rPr lang="cs-CZ" dirty="0"/>
              <a:t>tagy</a:t>
            </a:r>
            <a:endParaRPr dirty="0"/>
          </a:p>
          <a:p>
            <a:pPr marL="453562" lvl="1" indent="-184146"/>
            <a:r>
              <a:rPr dirty="0" err="1"/>
              <a:t>Otevírací</a:t>
            </a:r>
            <a:r>
              <a:rPr dirty="0"/>
              <a:t> </a:t>
            </a:r>
            <a:r>
              <a:rPr dirty="0" err="1"/>
              <a:t>značka</a:t>
            </a:r>
            <a:r>
              <a:rPr dirty="0"/>
              <a:t> </a:t>
            </a:r>
            <a:r>
              <a:rPr dirty="0">
                <a:solidFill>
                  <a:srgbClr val="D32D1F"/>
                </a:solidFill>
              </a:rPr>
              <a:t>&lt;tag&gt;</a:t>
            </a:r>
          </a:p>
          <a:p>
            <a:pPr marL="453562" lvl="1" indent="-184146">
              <a:lnSpc>
                <a:spcPct val="150000"/>
              </a:lnSpc>
            </a:pPr>
            <a:r>
              <a:rPr dirty="0" err="1"/>
              <a:t>Zavírací</a:t>
            </a:r>
            <a:r>
              <a:rPr dirty="0"/>
              <a:t> </a:t>
            </a:r>
            <a:r>
              <a:rPr dirty="0" err="1"/>
              <a:t>značka</a:t>
            </a:r>
            <a:r>
              <a:rPr dirty="0"/>
              <a:t> </a:t>
            </a:r>
            <a:r>
              <a:rPr dirty="0">
                <a:solidFill>
                  <a:srgbClr val="D32D1F"/>
                </a:solidFill>
              </a:rPr>
              <a:t>&lt;/tag&gt;</a:t>
            </a:r>
          </a:p>
          <a:p>
            <a:r>
              <a:rPr dirty="0" err="1"/>
              <a:t>Existují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</a:t>
            </a:r>
            <a:r>
              <a:rPr lang="cs-CZ" dirty="0">
                <a:solidFill>
                  <a:srgbClr val="D32D1F"/>
                </a:solidFill>
              </a:rPr>
              <a:t>prázdné</a:t>
            </a:r>
            <a:r>
              <a:rPr dirty="0"/>
              <a:t> </a:t>
            </a:r>
            <a:r>
              <a:rPr dirty="0" err="1"/>
              <a:t>elementy</a:t>
            </a:r>
            <a:r>
              <a:rPr dirty="0"/>
              <a:t> </a:t>
            </a:r>
            <a:endParaRPr lang="en-US" dirty="0"/>
          </a:p>
          <a:p>
            <a:pPr lvl="1"/>
            <a:r>
              <a:rPr dirty="0" err="1"/>
              <a:t>Mají</a:t>
            </a:r>
            <a:r>
              <a:rPr dirty="0"/>
              <a:t> </a:t>
            </a:r>
            <a:r>
              <a:rPr dirty="0" err="1"/>
              <a:t>pouze</a:t>
            </a:r>
            <a:r>
              <a:rPr dirty="0"/>
              <a:t> </a:t>
            </a:r>
            <a:r>
              <a:rPr dirty="0" err="1"/>
              <a:t>atributy</a:t>
            </a:r>
            <a:r>
              <a:rPr dirty="0"/>
              <a:t>, </a:t>
            </a:r>
            <a:r>
              <a:rPr dirty="0" err="1"/>
              <a:t>nemají</a:t>
            </a:r>
            <a:r>
              <a:rPr dirty="0"/>
              <a:t> </a:t>
            </a:r>
            <a:r>
              <a:rPr dirty="0" err="1"/>
              <a:t>obsah</a:t>
            </a:r>
            <a:endParaRPr dirty="0"/>
          </a:p>
          <a:p>
            <a:pPr marL="453562" lvl="1" indent="-184146">
              <a:lnSpc>
                <a:spcPct val="150000"/>
              </a:lnSpc>
            </a:pPr>
            <a:r>
              <a:rPr dirty="0" err="1"/>
              <a:t>Např</a:t>
            </a:r>
            <a:r>
              <a:rPr dirty="0"/>
              <a:t>. </a:t>
            </a:r>
            <a:r>
              <a:rPr dirty="0">
                <a:solidFill>
                  <a:srgbClr val="D32D1F"/>
                </a:solidFill>
              </a:rPr>
              <a:t>&lt;</a:t>
            </a:r>
            <a:r>
              <a:rPr dirty="0" err="1">
                <a:solidFill>
                  <a:srgbClr val="D32D1F"/>
                </a:solidFill>
              </a:rPr>
              <a:t>img</a:t>
            </a:r>
            <a:r>
              <a:rPr dirty="0">
                <a:solidFill>
                  <a:srgbClr val="D32D1F"/>
                </a:solidFill>
              </a:rPr>
              <a:t> /&gt;</a:t>
            </a:r>
            <a:r>
              <a:rPr dirty="0"/>
              <a:t>, </a:t>
            </a:r>
            <a:r>
              <a:rPr dirty="0">
                <a:solidFill>
                  <a:srgbClr val="D32D1F"/>
                </a:solidFill>
              </a:rPr>
              <a:t>&lt;</a:t>
            </a:r>
            <a:r>
              <a:rPr dirty="0" err="1">
                <a:solidFill>
                  <a:srgbClr val="D32D1F"/>
                </a:solidFill>
              </a:rPr>
              <a:t>br</a:t>
            </a:r>
            <a:r>
              <a:rPr dirty="0">
                <a:solidFill>
                  <a:srgbClr val="D32D1F"/>
                </a:solidFill>
              </a:rPr>
              <a:t> /&gt;</a:t>
            </a:r>
          </a:p>
          <a:p>
            <a:r>
              <a:rPr dirty="0" err="1"/>
              <a:t>Obsahem</a:t>
            </a:r>
            <a:r>
              <a:rPr dirty="0"/>
              <a:t> </a:t>
            </a:r>
            <a:r>
              <a:rPr dirty="0" err="1"/>
              <a:t>prvku</a:t>
            </a:r>
            <a:r>
              <a:rPr dirty="0"/>
              <a:t> </a:t>
            </a:r>
            <a:r>
              <a:rPr dirty="0" err="1"/>
              <a:t>může</a:t>
            </a:r>
            <a:r>
              <a:rPr dirty="0"/>
              <a:t> </a:t>
            </a:r>
            <a:r>
              <a:rPr dirty="0" err="1"/>
              <a:t>být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jiný</a:t>
            </a:r>
            <a:r>
              <a:rPr dirty="0"/>
              <a:t> </a:t>
            </a:r>
            <a:r>
              <a:rPr dirty="0" err="1"/>
              <a:t>prvek</a:t>
            </a:r>
            <a:endParaRPr dirty="0"/>
          </a:p>
          <a:p>
            <a:pPr marL="453562" lvl="1" indent="-184146"/>
            <a:r>
              <a:rPr dirty="0" err="1"/>
              <a:t>Obalový</a:t>
            </a:r>
            <a:r>
              <a:rPr dirty="0"/>
              <a:t> </a:t>
            </a:r>
            <a:r>
              <a:rPr dirty="0" err="1"/>
              <a:t>prvek</a:t>
            </a:r>
            <a:r>
              <a:rPr dirty="0"/>
              <a:t> se </a:t>
            </a:r>
            <a:r>
              <a:rPr dirty="0" err="1"/>
              <a:t>nazývá</a:t>
            </a:r>
            <a:r>
              <a:rPr dirty="0"/>
              <a:t> </a:t>
            </a:r>
            <a:r>
              <a:rPr dirty="0" err="1"/>
              <a:t>rodič</a:t>
            </a:r>
            <a:endParaRPr dirty="0"/>
          </a:p>
          <a:p>
            <a:pPr marL="453562" lvl="1" indent="-184146"/>
            <a:r>
              <a:rPr dirty="0" err="1"/>
              <a:t>Prvek</a:t>
            </a:r>
            <a:r>
              <a:rPr dirty="0"/>
              <a:t> </a:t>
            </a:r>
            <a:r>
              <a:rPr dirty="0" err="1"/>
              <a:t>uvnitř</a:t>
            </a:r>
            <a:r>
              <a:rPr dirty="0"/>
              <a:t> se </a:t>
            </a:r>
            <a:r>
              <a:rPr dirty="0" err="1"/>
              <a:t>nazývá</a:t>
            </a:r>
            <a:r>
              <a:rPr dirty="0"/>
              <a:t> </a:t>
            </a:r>
            <a:r>
              <a:rPr dirty="0" err="1"/>
              <a:t>potomek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6061537" y="6438489"/>
            <a:ext cx="68929" cy="1642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911" name="Title 3"/>
          <p:cNvSpPr txBox="1">
            <a:spLocks noGrp="1"/>
          </p:cNvSpPr>
          <p:nvPr>
            <p:ph type="title"/>
          </p:nvPr>
        </p:nvSpPr>
        <p:spPr>
          <a:xfrm>
            <a:off x="334432" y="274638"/>
            <a:ext cx="11514037" cy="889972"/>
          </a:xfrm>
          <a:prstGeom prst="rect">
            <a:avLst/>
          </a:prstGeom>
        </p:spPr>
        <p:txBody>
          <a:bodyPr/>
          <a:lstStyle/>
          <a:p>
            <a:r>
              <a:rPr lang="cs-CZ" dirty="0"/>
              <a:t>HTML soubory</a:t>
            </a:r>
            <a:endParaRPr dirty="0"/>
          </a:p>
        </p:txBody>
      </p:sp>
      <p:sp>
        <p:nvSpPr>
          <p:cNvPr id="912" name="Většina elementů jsou párové elementy…"/>
          <p:cNvSpPr txBox="1">
            <a:spLocks noGrp="1"/>
          </p:cNvSpPr>
          <p:nvPr>
            <p:ph type="body" idx="4294967295"/>
          </p:nvPr>
        </p:nvSpPr>
        <p:spPr>
          <a:xfrm>
            <a:off x="334434" y="1164168"/>
            <a:ext cx="9995295" cy="48048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cs-CZ" sz="3200" dirty="0"/>
              <a:t>Struktura webových stránek se zapisuje do </a:t>
            </a:r>
            <a:r>
              <a:rPr lang="cs-CZ" sz="3200" b="1" dirty="0"/>
              <a:t>.html </a:t>
            </a:r>
            <a:r>
              <a:rPr lang="cs-CZ" sz="3200" dirty="0"/>
              <a:t>souborů</a:t>
            </a:r>
          </a:p>
          <a:p>
            <a:r>
              <a:rPr lang="cs-CZ" sz="3200" dirty="0"/>
              <a:t>Celý web je potom skupina navzájem na sebe se odkazujících .html souborů</a:t>
            </a:r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D363572-92C8-D0F6-6006-3D3689A1C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31" y="2800261"/>
            <a:ext cx="4951943" cy="362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3537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6061537" y="6438489"/>
            <a:ext cx="68929" cy="1642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911" name="Title 3"/>
          <p:cNvSpPr txBox="1">
            <a:spLocks noGrp="1"/>
          </p:cNvSpPr>
          <p:nvPr>
            <p:ph type="title"/>
          </p:nvPr>
        </p:nvSpPr>
        <p:spPr>
          <a:xfrm>
            <a:off x="334433" y="274638"/>
            <a:ext cx="5593388" cy="889972"/>
          </a:xfrm>
          <a:prstGeom prst="rect">
            <a:avLst/>
          </a:prstGeom>
        </p:spPr>
        <p:txBody>
          <a:bodyPr/>
          <a:lstStyle/>
          <a:p>
            <a:r>
              <a:rPr lang="cs-CZ" dirty="0"/>
              <a:t>Blokové elementy</a:t>
            </a:r>
            <a:endParaRPr dirty="0"/>
          </a:p>
        </p:txBody>
      </p:sp>
      <p:sp>
        <p:nvSpPr>
          <p:cNvPr id="912" name="Většina elementů jsou párové elementy…"/>
          <p:cNvSpPr txBox="1">
            <a:spLocks noGrp="1"/>
          </p:cNvSpPr>
          <p:nvPr>
            <p:ph type="body" idx="4294967295"/>
          </p:nvPr>
        </p:nvSpPr>
        <p:spPr>
          <a:xfrm>
            <a:off x="334435" y="1164168"/>
            <a:ext cx="5079230" cy="48048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 dirty="0"/>
              <a:t>Z</a:t>
            </a:r>
            <a:r>
              <a:rPr lang="cs-CZ" sz="3200" dirty="0" err="1"/>
              <a:t>ačínají</a:t>
            </a:r>
            <a:r>
              <a:rPr lang="cs-CZ" sz="3200" dirty="0"/>
              <a:t> na nové řádce</a:t>
            </a:r>
            <a:endParaRPr lang="en-US" sz="3200" dirty="0"/>
          </a:p>
          <a:p>
            <a:r>
              <a:rPr lang="cs-CZ" sz="3200" dirty="0"/>
              <a:t>Zabírají celou dostupnou šířku</a:t>
            </a:r>
          </a:p>
          <a:p>
            <a:r>
              <a:rPr lang="cs-CZ" sz="3200" dirty="0"/>
              <a:t>Například nadpisy, </a:t>
            </a:r>
            <a:r>
              <a:rPr lang="en-US" sz="3200" dirty="0"/>
              <a:t>&lt;p&gt;, &lt;</a:t>
            </a:r>
            <a:r>
              <a:rPr lang="en-US" sz="3200" dirty="0" err="1"/>
              <a:t>ul</a:t>
            </a:r>
            <a:r>
              <a:rPr lang="en-US" sz="3200" dirty="0"/>
              <a:t>&gt;</a:t>
            </a:r>
            <a:endParaRPr lang="cs-CZ" sz="3200" dirty="0"/>
          </a:p>
        </p:txBody>
      </p:sp>
      <p:sp>
        <p:nvSpPr>
          <p:cNvPr id="2" name="Většina elementů jsou párové elementy…">
            <a:extLst>
              <a:ext uri="{FF2B5EF4-FFF2-40B4-BE49-F238E27FC236}">
                <a16:creationId xmlns:a16="http://schemas.microsoft.com/office/drawing/2014/main" id="{AAE9067B-EBE3-0543-2FA3-CCC276D9E0A0}"/>
              </a:ext>
            </a:extLst>
          </p:cNvPr>
          <p:cNvSpPr txBox="1">
            <a:spLocks/>
          </p:cNvSpPr>
          <p:nvPr/>
        </p:nvSpPr>
        <p:spPr>
          <a:xfrm>
            <a:off x="6264181" y="1164168"/>
            <a:ext cx="5079230" cy="4804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84145" marR="0" indent="-184145" algn="l" defTabSz="1219170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519780" marR="0" indent="-253087" algn="l" defTabSz="1219170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764702" marR="0" indent="-250364" algn="l" defTabSz="1219170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1057248" marR="0" indent="-301618" algn="l" defTabSz="1219170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1327116" marR="0" indent="-323841" algn="l" defTabSz="1219170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3322236" marR="0" indent="-274312" algn="l" defTabSz="1219170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3931820" marR="0" indent="-274312" algn="l" defTabSz="1219170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4541406" marR="0" indent="-274313" algn="l" defTabSz="1219170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5150991" marR="0" indent="-274313" algn="l" defTabSz="1219170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r>
              <a:rPr lang="cs-CZ" sz="3200" kern="0" dirty="0"/>
              <a:t>Jsou na stejné řádce</a:t>
            </a:r>
          </a:p>
          <a:p>
            <a:r>
              <a:rPr lang="cs-CZ" sz="3200" kern="0" dirty="0"/>
              <a:t>Zabírá jen potřebnou šířku pro zobrazení obsahu</a:t>
            </a:r>
          </a:p>
          <a:p>
            <a:r>
              <a:rPr lang="cs-CZ" sz="3200" kern="0" dirty="0"/>
              <a:t>Například </a:t>
            </a:r>
            <a:r>
              <a:rPr lang="en-US" sz="3200" kern="0" dirty="0"/>
              <a:t>&lt;a&gt;, &lt;</a:t>
            </a:r>
            <a:r>
              <a:rPr lang="en-US" sz="3200" kern="0" dirty="0" err="1"/>
              <a:t>img</a:t>
            </a:r>
            <a:r>
              <a:rPr lang="en-US" sz="3200" kern="0" dirty="0"/>
              <a:t>&gt;</a:t>
            </a:r>
            <a:endParaRPr lang="cs-CZ" sz="3200" kern="0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CA1613A3-0258-DE2E-1154-5645CCA6BFF1}"/>
              </a:ext>
            </a:extLst>
          </p:cNvPr>
          <p:cNvSpPr txBox="1">
            <a:spLocks/>
          </p:cNvSpPr>
          <p:nvPr/>
        </p:nvSpPr>
        <p:spPr>
          <a:xfrm>
            <a:off x="6264181" y="274196"/>
            <a:ext cx="5593388" cy="889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121917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121917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121917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121917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121917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121917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121917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121917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121917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r>
              <a:rPr lang="cs-CZ" kern="0" dirty="0"/>
              <a:t>Řádkové (inline) elementy</a:t>
            </a:r>
          </a:p>
        </p:txBody>
      </p:sp>
    </p:spTree>
    <p:extLst>
      <p:ext uri="{BB962C8B-B14F-4D97-AF65-F5344CB8AC3E}">
        <p14:creationId xmlns:p14="http://schemas.microsoft.com/office/powerpoint/2010/main" val="36998666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6061537" y="6438489"/>
            <a:ext cx="68929" cy="16421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911" name="Title 3"/>
          <p:cNvSpPr txBox="1">
            <a:spLocks noGrp="1"/>
          </p:cNvSpPr>
          <p:nvPr>
            <p:ph type="title"/>
          </p:nvPr>
        </p:nvSpPr>
        <p:spPr>
          <a:xfrm>
            <a:off x="334432" y="274638"/>
            <a:ext cx="11514037" cy="889972"/>
          </a:xfrm>
          <a:prstGeom prst="rect">
            <a:avLst/>
          </a:prstGeom>
        </p:spPr>
        <p:txBody>
          <a:bodyPr/>
          <a:lstStyle/>
          <a:p>
            <a:r>
              <a:rPr lang="cs-CZ" dirty="0"/>
              <a:t>Sémantika HTML elementů</a:t>
            </a:r>
            <a:endParaRPr dirty="0"/>
          </a:p>
        </p:txBody>
      </p:sp>
      <p:sp>
        <p:nvSpPr>
          <p:cNvPr id="912" name="Většina elementů jsou párové elementy…"/>
          <p:cNvSpPr txBox="1">
            <a:spLocks noGrp="1"/>
          </p:cNvSpPr>
          <p:nvPr>
            <p:ph type="body" idx="4294967295"/>
          </p:nvPr>
        </p:nvSpPr>
        <p:spPr>
          <a:xfrm>
            <a:off x="334434" y="1164168"/>
            <a:ext cx="9995295" cy="48048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cs-CZ" sz="3200" dirty="0"/>
              <a:t>Elementy dávají obsahu konkrétní význam</a:t>
            </a:r>
          </a:p>
          <a:p>
            <a:r>
              <a:rPr lang="cs-CZ" sz="3200" dirty="0"/>
              <a:t>Umožňuje vyhledávačům lépe rozumět obsahu stránek</a:t>
            </a:r>
          </a:p>
          <a:p>
            <a:r>
              <a:rPr lang="cs-CZ" sz="3200" dirty="0"/>
              <a:t>Zlepšuje čitelnost kódu</a:t>
            </a:r>
          </a:p>
          <a:p>
            <a:r>
              <a:rPr lang="cs-CZ" sz="3200" dirty="0"/>
              <a:t>Sémantické vs nesémantické elementy</a:t>
            </a:r>
          </a:p>
          <a:p>
            <a:pPr lvl="1"/>
            <a:r>
              <a:rPr lang="cs-CZ" sz="3200" dirty="0" err="1"/>
              <a:t>header</a:t>
            </a:r>
            <a:r>
              <a:rPr lang="cs-CZ" sz="3200" dirty="0"/>
              <a:t>, nav, </a:t>
            </a:r>
            <a:r>
              <a:rPr lang="cs-CZ" sz="3200" dirty="0" err="1"/>
              <a:t>main</a:t>
            </a:r>
            <a:r>
              <a:rPr lang="cs-CZ" sz="3200" dirty="0"/>
              <a:t>,… </a:t>
            </a:r>
            <a:r>
              <a:rPr lang="cs-CZ" sz="3200" b="1" dirty="0"/>
              <a:t>vs</a:t>
            </a:r>
            <a:r>
              <a:rPr lang="cs-CZ" sz="3200" dirty="0"/>
              <a:t> div, </a:t>
            </a:r>
            <a:r>
              <a:rPr lang="cs-CZ" sz="3200" dirty="0" err="1"/>
              <a:t>span</a:t>
            </a:r>
            <a:endParaRPr lang="cs-CZ" sz="3200" dirty="0"/>
          </a:p>
          <a:p>
            <a:r>
              <a:rPr lang="cs-CZ" sz="3200" dirty="0"/>
              <a:t>Nepoužívat sémantické elementy pro aplikování stylů</a:t>
            </a:r>
          </a:p>
        </p:txBody>
      </p:sp>
    </p:spTree>
    <p:extLst>
      <p:ext uri="{BB962C8B-B14F-4D97-AF65-F5344CB8AC3E}">
        <p14:creationId xmlns:p14="http://schemas.microsoft.com/office/powerpoint/2010/main" val="158448063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6061537" y="6438489"/>
            <a:ext cx="68929" cy="1642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911" name="Title 3"/>
          <p:cNvSpPr txBox="1">
            <a:spLocks noGrp="1"/>
          </p:cNvSpPr>
          <p:nvPr>
            <p:ph type="title"/>
          </p:nvPr>
        </p:nvSpPr>
        <p:spPr>
          <a:xfrm>
            <a:off x="334432" y="274638"/>
            <a:ext cx="11514037" cy="889972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Struktur</a:t>
            </a:r>
            <a:r>
              <a:rPr lang="cs-CZ" dirty="0" err="1"/>
              <a:t>ální</a:t>
            </a:r>
            <a:r>
              <a:rPr lang="cs-CZ" dirty="0"/>
              <a:t> elementy</a:t>
            </a:r>
            <a:endParaRPr dirty="0"/>
          </a:p>
        </p:txBody>
      </p:sp>
      <p:sp>
        <p:nvSpPr>
          <p:cNvPr id="912" name="Většina elementů jsou párové elementy…"/>
          <p:cNvSpPr txBox="1">
            <a:spLocks noGrp="1"/>
          </p:cNvSpPr>
          <p:nvPr>
            <p:ph type="body" idx="4294967295"/>
          </p:nvPr>
        </p:nvSpPr>
        <p:spPr>
          <a:xfrm>
            <a:off x="334434" y="1164168"/>
            <a:ext cx="9995295" cy="4804833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sz="3200" b="1" dirty="0"/>
              <a:t>&lt;header&gt; </a:t>
            </a:r>
            <a:r>
              <a:rPr lang="en-US" sz="3200" dirty="0"/>
              <a:t>- </a:t>
            </a:r>
            <a:r>
              <a:rPr lang="cs-CZ" sz="3200" dirty="0"/>
              <a:t>úvodní obsah stránky/sekce, obsahuje nadpis, navigace, logo,…</a:t>
            </a:r>
            <a:endParaRPr lang="en-US" sz="3200" dirty="0"/>
          </a:p>
          <a:p>
            <a:pPr>
              <a:lnSpc>
                <a:spcPct val="170000"/>
              </a:lnSpc>
            </a:pPr>
            <a:r>
              <a:rPr lang="en-US" sz="3200" b="1" dirty="0"/>
              <a:t>&lt;nav&gt;</a:t>
            </a:r>
            <a:r>
              <a:rPr lang="cs-CZ" sz="3200" b="1" dirty="0"/>
              <a:t> </a:t>
            </a:r>
            <a:r>
              <a:rPr lang="cs-CZ" sz="3200" dirty="0"/>
              <a:t>- hlavní navigace </a:t>
            </a:r>
            <a:endParaRPr lang="en-US" sz="3200" dirty="0"/>
          </a:p>
          <a:p>
            <a:pPr>
              <a:lnSpc>
                <a:spcPct val="170000"/>
              </a:lnSpc>
            </a:pPr>
            <a:r>
              <a:rPr lang="en-US" sz="3200" b="1" dirty="0"/>
              <a:t>&lt;main&gt;</a:t>
            </a:r>
            <a:r>
              <a:rPr lang="cs-CZ" sz="3200" b="1" dirty="0"/>
              <a:t> </a:t>
            </a:r>
            <a:r>
              <a:rPr lang="cs-CZ" sz="3200" dirty="0"/>
              <a:t>- hlavní obsah na stránce, max 1 na stránku</a:t>
            </a:r>
            <a:endParaRPr lang="en-US" sz="3200" dirty="0"/>
          </a:p>
          <a:p>
            <a:pPr>
              <a:lnSpc>
                <a:spcPct val="170000"/>
              </a:lnSpc>
            </a:pPr>
            <a:r>
              <a:rPr lang="en-US" sz="3200" b="1" dirty="0"/>
              <a:t>&lt;article&gt; </a:t>
            </a:r>
            <a:r>
              <a:rPr lang="cs-CZ" sz="3200" dirty="0"/>
              <a:t>- část obsahu která má význam nezávisle na kontextu – příspěvek na </a:t>
            </a:r>
            <a:r>
              <a:rPr lang="en-US" sz="3200" dirty="0" err="1"/>
              <a:t>blogu</a:t>
            </a:r>
            <a:r>
              <a:rPr lang="cs-CZ" sz="3200" dirty="0"/>
              <a:t>, novinový článek,…</a:t>
            </a:r>
          </a:p>
          <a:p>
            <a:pPr>
              <a:lnSpc>
                <a:spcPct val="170000"/>
              </a:lnSpc>
            </a:pPr>
            <a:r>
              <a:rPr lang="en-US" sz="3200" b="1" dirty="0"/>
              <a:t>&lt;section&gt;</a:t>
            </a:r>
            <a:r>
              <a:rPr lang="cs-CZ" sz="3200" b="1" dirty="0"/>
              <a:t> </a:t>
            </a:r>
            <a:r>
              <a:rPr lang="cs-CZ" sz="3200" dirty="0"/>
              <a:t>- označení sekcí, použít v případě že neexistuje specifičtější element</a:t>
            </a:r>
            <a:endParaRPr lang="en-US" sz="3200" dirty="0"/>
          </a:p>
          <a:p>
            <a:pPr>
              <a:lnSpc>
                <a:spcPct val="170000"/>
              </a:lnSpc>
            </a:pPr>
            <a:r>
              <a:rPr lang="en-US" sz="3200" b="1" dirty="0"/>
              <a:t>&lt;aside&gt;</a:t>
            </a:r>
            <a:r>
              <a:rPr lang="cs-CZ" sz="3200" b="1" dirty="0"/>
              <a:t> </a:t>
            </a:r>
            <a:r>
              <a:rPr lang="cs-CZ" sz="3200" dirty="0"/>
              <a:t>- vedlejší obsah s nepřímým vztahem k hlavnímu obsahu</a:t>
            </a:r>
            <a:endParaRPr lang="en-US" sz="3200" dirty="0"/>
          </a:p>
          <a:p>
            <a:pPr>
              <a:lnSpc>
                <a:spcPct val="170000"/>
              </a:lnSpc>
            </a:pPr>
            <a:r>
              <a:rPr lang="en-US" sz="3200" b="1" dirty="0"/>
              <a:t>&lt;footer&gt;</a:t>
            </a:r>
            <a:r>
              <a:rPr lang="cs-CZ" sz="3200" b="1" dirty="0"/>
              <a:t> </a:t>
            </a:r>
            <a:r>
              <a:rPr lang="cs-CZ" sz="3200" dirty="0"/>
              <a:t>- zápatí stránky/sekce, </a:t>
            </a:r>
            <a:r>
              <a:rPr lang="en-US" sz="3200" dirty="0"/>
              <a:t>m</a:t>
            </a:r>
            <a:r>
              <a:rPr lang="cs-CZ" sz="3200" dirty="0" err="1"/>
              <a:t>ůže</a:t>
            </a:r>
            <a:r>
              <a:rPr lang="cs-CZ" sz="3200" dirty="0"/>
              <a:t> obsahovat kontaktní údaje, odkazy na související články</a:t>
            </a:r>
            <a:r>
              <a:rPr lang="en-US" sz="3200" dirty="0"/>
              <a:t>, </a:t>
            </a:r>
            <a:r>
              <a:rPr lang="en-US" sz="3200" dirty="0" err="1"/>
              <a:t>autorsk</a:t>
            </a:r>
            <a:r>
              <a:rPr lang="cs-CZ" sz="3200" dirty="0"/>
              <a:t>á práva,…</a:t>
            </a:r>
          </a:p>
        </p:txBody>
      </p:sp>
    </p:spTree>
    <p:extLst>
      <p:ext uri="{BB962C8B-B14F-4D97-AF65-F5344CB8AC3E}">
        <p14:creationId xmlns:p14="http://schemas.microsoft.com/office/powerpoint/2010/main" val="38152516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D09E5-5EB3-48E0-6BB2-B0CE5E0F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Struktura</a:t>
            </a:r>
            <a:r>
              <a:rPr lang="en-US" dirty="0"/>
              <a:t> </a:t>
            </a:r>
            <a:r>
              <a:rPr lang="en-US" dirty="0" err="1"/>
              <a:t>webo</a:t>
            </a:r>
            <a:r>
              <a:rPr lang="cs-CZ" dirty="0" err="1"/>
              <a:t>vé</a:t>
            </a:r>
            <a:r>
              <a:rPr lang="cs-CZ" dirty="0"/>
              <a:t> stránky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6D5B2E9-6E2A-A2C5-864E-0AC715B81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0176" y="-748145"/>
            <a:ext cx="7122552" cy="1007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6152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Vodafone">
  <a:themeElements>
    <a:clrScheme name="Vodafo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0000FF"/>
      </a:hlink>
      <a:folHlink>
        <a:srgbClr val="FF00FF"/>
      </a:folHlink>
    </a:clrScheme>
    <a:fontScheme name="Vodafone">
      <a:majorFont>
        <a:latin typeface="Helvetica"/>
        <a:ea typeface="Helvetica"/>
        <a:cs typeface="Helvetica"/>
      </a:majorFont>
      <a:minorFont>
        <a:latin typeface="Vodafone Rg"/>
        <a:ea typeface="Vodafone Rg"/>
        <a:cs typeface="Vodafone Rg"/>
      </a:minorFont>
    </a:fontScheme>
    <a:fmtScheme name="Vodafo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350" tIns="6350" rIns="6350" bIns="635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9290083-bd2f-48a2-8ac5-09a524b17d15}" enabled="1" method="Privileged" siteId="{b9fec68c-c92d-461e-9a97-3d03a0f18b82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1317</TotalTime>
  <Words>949</Words>
  <Application>Microsoft Office PowerPoint</Application>
  <PresentationFormat>Widescreen</PresentationFormat>
  <Paragraphs>152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Arial</vt:lpstr>
      <vt:lpstr>Vodafone Rg</vt:lpstr>
      <vt:lpstr>Wingdings</vt:lpstr>
      <vt:lpstr>Office Theme</vt:lpstr>
      <vt:lpstr>Vodafone</vt:lpstr>
      <vt:lpstr>Základy HTML</vt:lpstr>
      <vt:lpstr>Co a k čemu je HTML?</vt:lpstr>
      <vt:lpstr>Struktura HTML elementu</vt:lpstr>
      <vt:lpstr>Tagy / elementy</vt:lpstr>
      <vt:lpstr>HTML soubory</vt:lpstr>
      <vt:lpstr>Blokové elementy</vt:lpstr>
      <vt:lpstr>Sémantika HTML elementů</vt:lpstr>
      <vt:lpstr>Strukturální elementy</vt:lpstr>
      <vt:lpstr>Struktura webové stránky</vt:lpstr>
      <vt:lpstr>Nadpisy (heading)</vt:lpstr>
      <vt:lpstr>Text</vt:lpstr>
      <vt:lpstr>Seznamy</vt:lpstr>
      <vt:lpstr>Odkaz - &lt;a&gt;</vt:lpstr>
      <vt:lpstr>Obrázek - &lt;img&gt;</vt:lpstr>
      <vt:lpstr>Div &amp; span</vt:lpstr>
      <vt:lpstr>Best practices</vt:lpstr>
      <vt:lpstr>Webový adresář</vt:lpstr>
      <vt:lpstr>Užitečné odkazy</vt:lpstr>
      <vt:lpstr>Úkol</vt:lpstr>
      <vt:lpstr>Tipy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 Tesařík</dc:creator>
  <cp:lastModifiedBy>Tesařík, Jan</cp:lastModifiedBy>
  <cp:revision>36</cp:revision>
  <dcterms:created xsi:type="dcterms:W3CDTF">2024-07-20T09:47:37Z</dcterms:created>
  <dcterms:modified xsi:type="dcterms:W3CDTF">2024-07-21T22:09:45Z</dcterms:modified>
</cp:coreProperties>
</file>